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7" r:id="rId2"/>
  </p:sldIdLst>
  <p:sldSz cx="9601200" cy="12801600" type="A3"/>
  <p:notesSz cx="6858000" cy="9144000"/>
  <p:defaultTextStyle>
    <a:defPPr>
      <a:defRPr lang="en-US"/>
    </a:defPPr>
    <a:lvl1pPr marL="0" algn="l" defTabSz="1075334" rtl="0" eaLnBrk="1" latinLnBrk="0" hangingPunct="1">
      <a:defRPr sz="2117" kern="1200">
        <a:solidFill>
          <a:schemeClr val="tx1"/>
        </a:solidFill>
        <a:latin typeface="+mn-lt"/>
        <a:ea typeface="+mn-ea"/>
        <a:cs typeface="+mn-cs"/>
      </a:defRPr>
    </a:lvl1pPr>
    <a:lvl2pPr marL="537667" algn="l" defTabSz="1075334" rtl="0" eaLnBrk="1" latinLnBrk="0" hangingPunct="1">
      <a:defRPr sz="2117" kern="1200">
        <a:solidFill>
          <a:schemeClr val="tx1"/>
        </a:solidFill>
        <a:latin typeface="+mn-lt"/>
        <a:ea typeface="+mn-ea"/>
        <a:cs typeface="+mn-cs"/>
      </a:defRPr>
    </a:lvl2pPr>
    <a:lvl3pPr marL="1075334" algn="l" defTabSz="1075334" rtl="0" eaLnBrk="1" latinLnBrk="0" hangingPunct="1">
      <a:defRPr sz="2117" kern="1200">
        <a:solidFill>
          <a:schemeClr val="tx1"/>
        </a:solidFill>
        <a:latin typeface="+mn-lt"/>
        <a:ea typeface="+mn-ea"/>
        <a:cs typeface="+mn-cs"/>
      </a:defRPr>
    </a:lvl3pPr>
    <a:lvl4pPr marL="1613002" algn="l" defTabSz="1075334" rtl="0" eaLnBrk="1" latinLnBrk="0" hangingPunct="1">
      <a:defRPr sz="2117" kern="1200">
        <a:solidFill>
          <a:schemeClr val="tx1"/>
        </a:solidFill>
        <a:latin typeface="+mn-lt"/>
        <a:ea typeface="+mn-ea"/>
        <a:cs typeface="+mn-cs"/>
      </a:defRPr>
    </a:lvl4pPr>
    <a:lvl5pPr marL="2150669" algn="l" defTabSz="1075334" rtl="0" eaLnBrk="1" latinLnBrk="0" hangingPunct="1">
      <a:defRPr sz="2117" kern="1200">
        <a:solidFill>
          <a:schemeClr val="tx1"/>
        </a:solidFill>
        <a:latin typeface="+mn-lt"/>
        <a:ea typeface="+mn-ea"/>
        <a:cs typeface="+mn-cs"/>
      </a:defRPr>
    </a:lvl5pPr>
    <a:lvl6pPr marL="2688336" algn="l" defTabSz="1075334" rtl="0" eaLnBrk="1" latinLnBrk="0" hangingPunct="1">
      <a:defRPr sz="2117" kern="1200">
        <a:solidFill>
          <a:schemeClr val="tx1"/>
        </a:solidFill>
        <a:latin typeface="+mn-lt"/>
        <a:ea typeface="+mn-ea"/>
        <a:cs typeface="+mn-cs"/>
      </a:defRPr>
    </a:lvl6pPr>
    <a:lvl7pPr marL="3226003" algn="l" defTabSz="1075334" rtl="0" eaLnBrk="1" latinLnBrk="0" hangingPunct="1">
      <a:defRPr sz="2117" kern="1200">
        <a:solidFill>
          <a:schemeClr val="tx1"/>
        </a:solidFill>
        <a:latin typeface="+mn-lt"/>
        <a:ea typeface="+mn-ea"/>
        <a:cs typeface="+mn-cs"/>
      </a:defRPr>
    </a:lvl7pPr>
    <a:lvl8pPr marL="3763670" algn="l" defTabSz="1075334" rtl="0" eaLnBrk="1" latinLnBrk="0" hangingPunct="1">
      <a:defRPr sz="2117" kern="1200">
        <a:solidFill>
          <a:schemeClr val="tx1"/>
        </a:solidFill>
        <a:latin typeface="+mn-lt"/>
        <a:ea typeface="+mn-ea"/>
        <a:cs typeface="+mn-cs"/>
      </a:defRPr>
    </a:lvl8pPr>
    <a:lvl9pPr marL="4301338" algn="l" defTabSz="1075334" rtl="0" eaLnBrk="1" latinLnBrk="0" hangingPunct="1">
      <a:defRPr sz="2117"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pos="30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A400"/>
    <a:srgbClr val="9F8525"/>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26" autoAdjust="0"/>
  </p:normalViewPr>
  <p:slideViewPr>
    <p:cSldViewPr snapToGrid="0">
      <p:cViewPr varScale="1">
        <p:scale>
          <a:sx n="60" d="100"/>
          <a:sy n="60" d="100"/>
        </p:scale>
        <p:origin x="2172" y="-12"/>
      </p:cViewPr>
      <p:guideLst>
        <p:guide orient="horz" pos="4032"/>
        <p:guide pos="302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82FCB8-1DB9-4B86-9D76-9C437969A7DE}" type="datetimeFigureOut">
              <a:rPr lang="en-AU" smtClean="0"/>
              <a:t>15/01/2023</a:t>
            </a:fld>
            <a:endParaRPr lang="en-AU"/>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182F1E-2BE7-4ABD-A4A8-D5A820FAFDFB}" type="slidenum">
              <a:rPr lang="en-AU" smtClean="0"/>
              <a:t>‹#›</a:t>
            </a:fld>
            <a:endParaRPr lang="en-AU"/>
          </a:p>
        </p:txBody>
      </p:sp>
    </p:spTree>
    <p:extLst>
      <p:ext uri="{BB962C8B-B14F-4D97-AF65-F5344CB8AC3E}">
        <p14:creationId xmlns:p14="http://schemas.microsoft.com/office/powerpoint/2010/main" val="18092428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20090" y="2095078"/>
            <a:ext cx="8161020" cy="4456853"/>
          </a:xfrm>
        </p:spPr>
        <p:txBody>
          <a:bodyPr anchor="b"/>
          <a:lstStyle>
            <a:lvl1pPr algn="ctr">
              <a:defRPr sz="6300"/>
            </a:lvl1pPr>
          </a:lstStyle>
          <a:p>
            <a:r>
              <a:rPr lang="en-US"/>
              <a:t>Click to edit Master title style</a:t>
            </a:r>
            <a:endParaRPr lang="en-US" dirty="0"/>
          </a:p>
        </p:txBody>
      </p:sp>
      <p:sp>
        <p:nvSpPr>
          <p:cNvPr id="3" name="Subtitle 2"/>
          <p:cNvSpPr>
            <a:spLocks noGrp="1"/>
          </p:cNvSpPr>
          <p:nvPr>
            <p:ph type="subTitle" idx="1"/>
          </p:nvPr>
        </p:nvSpPr>
        <p:spPr>
          <a:xfrm>
            <a:off x="1200150" y="6723804"/>
            <a:ext cx="7200900" cy="3090756"/>
          </a:xfrm>
        </p:spPr>
        <p:txBody>
          <a:bodyPr/>
          <a:lstStyle>
            <a:lvl1pPr marL="0" indent="0" algn="ctr">
              <a:buNone/>
              <a:defRPr sz="2520"/>
            </a:lvl1pPr>
            <a:lvl2pPr marL="480060" indent="0" algn="ctr">
              <a:buNone/>
              <a:defRPr sz="2100"/>
            </a:lvl2pPr>
            <a:lvl3pPr marL="960120" indent="0" algn="ctr">
              <a:buNone/>
              <a:defRPr sz="1890"/>
            </a:lvl3pPr>
            <a:lvl4pPr marL="1440180" indent="0" algn="ctr">
              <a:buNone/>
              <a:defRPr sz="1680"/>
            </a:lvl4pPr>
            <a:lvl5pPr marL="1920240" indent="0" algn="ctr">
              <a:buNone/>
              <a:defRPr sz="1680"/>
            </a:lvl5pPr>
            <a:lvl6pPr marL="2400300" indent="0" algn="ctr">
              <a:buNone/>
              <a:defRPr sz="1680"/>
            </a:lvl6pPr>
            <a:lvl7pPr marL="2880360" indent="0" algn="ctr">
              <a:buNone/>
              <a:defRPr sz="1680"/>
            </a:lvl7pPr>
            <a:lvl8pPr marL="3360420" indent="0" algn="ctr">
              <a:buNone/>
              <a:defRPr sz="1680"/>
            </a:lvl8pPr>
            <a:lvl9pPr marL="3840480" indent="0" algn="ctr">
              <a:buNone/>
              <a:defRPr sz="1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2982F10-3F08-4EB7-9B70-B8A8C6B53CFA}" type="datetimeFigureOut">
              <a:rPr lang="en-SG" smtClean="0"/>
              <a:t>15/1/2023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2638046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82F10-3F08-4EB7-9B70-B8A8C6B53CFA}" type="datetimeFigureOut">
              <a:rPr lang="en-SG" smtClean="0"/>
              <a:t>15/1/2023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13785209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0859" y="681567"/>
            <a:ext cx="2070259" cy="1084876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60083" y="681567"/>
            <a:ext cx="6090761" cy="1084876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82F10-3F08-4EB7-9B70-B8A8C6B53CFA}" type="datetimeFigureOut">
              <a:rPr lang="en-SG" smtClean="0"/>
              <a:t>15/1/2023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30040496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2982F10-3F08-4EB7-9B70-B8A8C6B53CFA}" type="datetimeFigureOut">
              <a:rPr lang="en-SG" smtClean="0"/>
              <a:t>15/1/2023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42779662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55082" y="3191514"/>
            <a:ext cx="8281035" cy="5325109"/>
          </a:xfrm>
        </p:spPr>
        <p:txBody>
          <a:bodyPr anchor="b"/>
          <a:lstStyle>
            <a:lvl1pPr>
              <a:defRPr sz="6300"/>
            </a:lvl1pPr>
          </a:lstStyle>
          <a:p>
            <a:r>
              <a:rPr lang="en-US"/>
              <a:t>Click to edit Master title style</a:t>
            </a:r>
            <a:endParaRPr lang="en-US" dirty="0"/>
          </a:p>
        </p:txBody>
      </p:sp>
      <p:sp>
        <p:nvSpPr>
          <p:cNvPr id="3" name="Text Placeholder 2"/>
          <p:cNvSpPr>
            <a:spLocks noGrp="1"/>
          </p:cNvSpPr>
          <p:nvPr>
            <p:ph type="body" idx="1"/>
          </p:nvPr>
        </p:nvSpPr>
        <p:spPr>
          <a:xfrm>
            <a:off x="655082" y="8567000"/>
            <a:ext cx="8281035" cy="2800349"/>
          </a:xfrm>
        </p:spPr>
        <p:txBody>
          <a:bodyPr/>
          <a:lstStyle>
            <a:lvl1pPr marL="0" indent="0">
              <a:buNone/>
              <a:defRPr sz="2520">
                <a:solidFill>
                  <a:schemeClr val="tx1"/>
                </a:solidFill>
              </a:defRPr>
            </a:lvl1pPr>
            <a:lvl2pPr marL="480060" indent="0">
              <a:buNone/>
              <a:defRPr sz="2100">
                <a:solidFill>
                  <a:schemeClr val="tx1">
                    <a:tint val="75000"/>
                  </a:schemeClr>
                </a:solidFill>
              </a:defRPr>
            </a:lvl2pPr>
            <a:lvl3pPr marL="960120" indent="0">
              <a:buNone/>
              <a:defRPr sz="1890">
                <a:solidFill>
                  <a:schemeClr val="tx1">
                    <a:tint val="75000"/>
                  </a:schemeClr>
                </a:solidFill>
              </a:defRPr>
            </a:lvl3pPr>
            <a:lvl4pPr marL="1440180" indent="0">
              <a:buNone/>
              <a:defRPr sz="1680">
                <a:solidFill>
                  <a:schemeClr val="tx1">
                    <a:tint val="75000"/>
                  </a:schemeClr>
                </a:solidFill>
              </a:defRPr>
            </a:lvl4pPr>
            <a:lvl5pPr marL="1920240" indent="0">
              <a:buNone/>
              <a:defRPr sz="1680">
                <a:solidFill>
                  <a:schemeClr val="tx1">
                    <a:tint val="75000"/>
                  </a:schemeClr>
                </a:solidFill>
              </a:defRPr>
            </a:lvl5pPr>
            <a:lvl6pPr marL="2400300" indent="0">
              <a:buNone/>
              <a:defRPr sz="1680">
                <a:solidFill>
                  <a:schemeClr val="tx1">
                    <a:tint val="75000"/>
                  </a:schemeClr>
                </a:solidFill>
              </a:defRPr>
            </a:lvl6pPr>
            <a:lvl7pPr marL="2880360" indent="0">
              <a:buNone/>
              <a:defRPr sz="1680">
                <a:solidFill>
                  <a:schemeClr val="tx1">
                    <a:tint val="75000"/>
                  </a:schemeClr>
                </a:solidFill>
              </a:defRPr>
            </a:lvl7pPr>
            <a:lvl8pPr marL="3360420" indent="0">
              <a:buNone/>
              <a:defRPr sz="1680">
                <a:solidFill>
                  <a:schemeClr val="tx1">
                    <a:tint val="75000"/>
                  </a:schemeClr>
                </a:solidFill>
              </a:defRPr>
            </a:lvl8pPr>
            <a:lvl9pPr marL="3840480" indent="0">
              <a:buNone/>
              <a:defRPr sz="1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2982F10-3F08-4EB7-9B70-B8A8C6B53CFA}" type="datetimeFigureOut">
              <a:rPr lang="en-SG" smtClean="0"/>
              <a:t>15/1/2023</a:t>
            </a:fld>
            <a:endParaRPr lang="en-SG"/>
          </a:p>
        </p:txBody>
      </p:sp>
      <p:sp>
        <p:nvSpPr>
          <p:cNvPr id="5" name="Footer Placeholder 4"/>
          <p:cNvSpPr>
            <a:spLocks noGrp="1"/>
          </p:cNvSpPr>
          <p:nvPr>
            <p:ph type="ftr" sz="quarter" idx="11"/>
          </p:nvPr>
        </p:nvSpPr>
        <p:spPr/>
        <p:txBody>
          <a:bodyPr/>
          <a:lstStyle/>
          <a:p>
            <a:endParaRPr lang="en-SG"/>
          </a:p>
        </p:txBody>
      </p:sp>
      <p:sp>
        <p:nvSpPr>
          <p:cNvPr id="6" name="Slide Number Placeholder 5"/>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2480183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60083"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860608" y="3407833"/>
            <a:ext cx="4080510" cy="81224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2982F10-3F08-4EB7-9B70-B8A8C6B53CFA}" type="datetimeFigureOut">
              <a:rPr lang="en-SG" smtClean="0"/>
              <a:t>15/1/2023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6989810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61333" y="681570"/>
            <a:ext cx="8281035" cy="2474384"/>
          </a:xfrm>
        </p:spPr>
        <p:txBody>
          <a:bodyPr/>
          <a:lstStyle/>
          <a:p>
            <a:r>
              <a:rPr lang="en-US"/>
              <a:t>Click to edit Master title style</a:t>
            </a:r>
            <a:endParaRPr lang="en-US" dirty="0"/>
          </a:p>
        </p:txBody>
      </p:sp>
      <p:sp>
        <p:nvSpPr>
          <p:cNvPr id="3" name="Text Placeholder 2"/>
          <p:cNvSpPr>
            <a:spLocks noGrp="1"/>
          </p:cNvSpPr>
          <p:nvPr>
            <p:ph type="body" idx="1"/>
          </p:nvPr>
        </p:nvSpPr>
        <p:spPr>
          <a:xfrm>
            <a:off x="661334" y="3138171"/>
            <a:ext cx="4061757"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4" name="Content Placeholder 3"/>
          <p:cNvSpPr>
            <a:spLocks noGrp="1"/>
          </p:cNvSpPr>
          <p:nvPr>
            <p:ph sz="half" idx="2"/>
          </p:nvPr>
        </p:nvSpPr>
        <p:spPr>
          <a:xfrm>
            <a:off x="661334" y="4676140"/>
            <a:ext cx="4061757"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0608" y="3138171"/>
            <a:ext cx="4081761" cy="1537969"/>
          </a:xfrm>
        </p:spPr>
        <p:txBody>
          <a:bodyPr anchor="b"/>
          <a:lstStyle>
            <a:lvl1pPr marL="0" indent="0">
              <a:buNone/>
              <a:defRPr sz="2520" b="1"/>
            </a:lvl1pPr>
            <a:lvl2pPr marL="480060" indent="0">
              <a:buNone/>
              <a:defRPr sz="2100" b="1"/>
            </a:lvl2pPr>
            <a:lvl3pPr marL="960120" indent="0">
              <a:buNone/>
              <a:defRPr sz="1890" b="1"/>
            </a:lvl3pPr>
            <a:lvl4pPr marL="1440180" indent="0">
              <a:buNone/>
              <a:defRPr sz="1680" b="1"/>
            </a:lvl4pPr>
            <a:lvl5pPr marL="1920240" indent="0">
              <a:buNone/>
              <a:defRPr sz="1680" b="1"/>
            </a:lvl5pPr>
            <a:lvl6pPr marL="2400300" indent="0">
              <a:buNone/>
              <a:defRPr sz="1680" b="1"/>
            </a:lvl6pPr>
            <a:lvl7pPr marL="2880360" indent="0">
              <a:buNone/>
              <a:defRPr sz="1680" b="1"/>
            </a:lvl7pPr>
            <a:lvl8pPr marL="3360420" indent="0">
              <a:buNone/>
              <a:defRPr sz="1680" b="1"/>
            </a:lvl8pPr>
            <a:lvl9pPr marL="3840480" indent="0">
              <a:buNone/>
              <a:defRPr sz="1680" b="1"/>
            </a:lvl9pPr>
          </a:lstStyle>
          <a:p>
            <a:pPr lvl="0"/>
            <a:r>
              <a:rPr lang="en-US"/>
              <a:t>Click to edit Master text styles</a:t>
            </a:r>
          </a:p>
        </p:txBody>
      </p:sp>
      <p:sp>
        <p:nvSpPr>
          <p:cNvPr id="6" name="Content Placeholder 5"/>
          <p:cNvSpPr>
            <a:spLocks noGrp="1"/>
          </p:cNvSpPr>
          <p:nvPr>
            <p:ph sz="quarter" idx="4"/>
          </p:nvPr>
        </p:nvSpPr>
        <p:spPr>
          <a:xfrm>
            <a:off x="4860608" y="4676140"/>
            <a:ext cx="4081761" cy="687789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2982F10-3F08-4EB7-9B70-B8A8C6B53CFA}" type="datetimeFigureOut">
              <a:rPr lang="en-SG" smtClean="0"/>
              <a:t>15/1/2023</a:t>
            </a:fld>
            <a:endParaRPr lang="en-SG"/>
          </a:p>
        </p:txBody>
      </p:sp>
      <p:sp>
        <p:nvSpPr>
          <p:cNvPr id="8" name="Footer Placeholder 7"/>
          <p:cNvSpPr>
            <a:spLocks noGrp="1"/>
          </p:cNvSpPr>
          <p:nvPr>
            <p:ph type="ftr" sz="quarter" idx="11"/>
          </p:nvPr>
        </p:nvSpPr>
        <p:spPr/>
        <p:txBody>
          <a:bodyPr/>
          <a:lstStyle/>
          <a:p>
            <a:endParaRPr lang="en-SG"/>
          </a:p>
        </p:txBody>
      </p:sp>
      <p:sp>
        <p:nvSpPr>
          <p:cNvPr id="9" name="Slide Number Placeholder 8"/>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1190482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2982F10-3F08-4EB7-9B70-B8A8C6B53CFA}" type="datetimeFigureOut">
              <a:rPr lang="en-SG" smtClean="0"/>
              <a:t>15/1/2023</a:t>
            </a:fld>
            <a:endParaRPr lang="en-SG"/>
          </a:p>
        </p:txBody>
      </p:sp>
      <p:sp>
        <p:nvSpPr>
          <p:cNvPr id="4" name="Footer Placeholder 3"/>
          <p:cNvSpPr>
            <a:spLocks noGrp="1"/>
          </p:cNvSpPr>
          <p:nvPr>
            <p:ph type="ftr" sz="quarter" idx="11"/>
          </p:nvPr>
        </p:nvSpPr>
        <p:spPr/>
        <p:txBody>
          <a:bodyPr/>
          <a:lstStyle/>
          <a:p>
            <a:endParaRPr lang="en-SG"/>
          </a:p>
        </p:txBody>
      </p:sp>
      <p:sp>
        <p:nvSpPr>
          <p:cNvPr id="5" name="Slide Number Placeholder 4"/>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2899315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982F10-3F08-4EB7-9B70-B8A8C6B53CFA}" type="datetimeFigureOut">
              <a:rPr lang="en-SG" smtClean="0"/>
              <a:t>15/1/2023</a:t>
            </a:fld>
            <a:endParaRPr lang="en-SG"/>
          </a:p>
        </p:txBody>
      </p:sp>
      <p:sp>
        <p:nvSpPr>
          <p:cNvPr id="3" name="Footer Placeholder 2"/>
          <p:cNvSpPr>
            <a:spLocks noGrp="1"/>
          </p:cNvSpPr>
          <p:nvPr>
            <p:ph type="ftr" sz="quarter" idx="11"/>
          </p:nvPr>
        </p:nvSpPr>
        <p:spPr/>
        <p:txBody>
          <a:bodyPr/>
          <a:lstStyle/>
          <a:p>
            <a:endParaRPr lang="en-SG"/>
          </a:p>
        </p:txBody>
      </p:sp>
      <p:sp>
        <p:nvSpPr>
          <p:cNvPr id="4" name="Slide Number Placeholder 3"/>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19055838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Content Placeholder 2"/>
          <p:cNvSpPr>
            <a:spLocks noGrp="1"/>
          </p:cNvSpPr>
          <p:nvPr>
            <p:ph idx="1"/>
          </p:nvPr>
        </p:nvSpPr>
        <p:spPr>
          <a:xfrm>
            <a:off x="4081760" y="1843196"/>
            <a:ext cx="4860608" cy="9097433"/>
          </a:xfrm>
        </p:spPr>
        <p:txBody>
          <a:bodyPr/>
          <a:lstStyle>
            <a:lvl1pPr>
              <a:defRPr sz="3360"/>
            </a:lvl1pPr>
            <a:lvl2pPr>
              <a:defRPr sz="2940"/>
            </a:lvl2pPr>
            <a:lvl3pPr>
              <a:defRPr sz="2520"/>
            </a:lvl3pPr>
            <a:lvl4pPr>
              <a:defRPr sz="2100"/>
            </a:lvl4pPr>
            <a:lvl5pPr>
              <a:defRPr sz="2100"/>
            </a:lvl5pPr>
            <a:lvl6pPr>
              <a:defRPr sz="2100"/>
            </a:lvl6pPr>
            <a:lvl7pPr>
              <a:defRPr sz="2100"/>
            </a:lvl7pPr>
            <a:lvl8pPr>
              <a:defRPr sz="2100"/>
            </a:lvl8pPr>
            <a:lvl9pPr>
              <a:defRPr sz="2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E2982F10-3F08-4EB7-9B70-B8A8C6B53CFA}" type="datetimeFigureOut">
              <a:rPr lang="en-SG" smtClean="0"/>
              <a:t>15/1/2023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4008281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1333" y="853440"/>
            <a:ext cx="3096637" cy="2987040"/>
          </a:xfrm>
        </p:spPr>
        <p:txBody>
          <a:bodyPr anchor="b"/>
          <a:lstStyle>
            <a:lvl1pPr>
              <a:defRPr sz="3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4081760" y="1843196"/>
            <a:ext cx="4860608" cy="9097433"/>
          </a:xfrm>
        </p:spPr>
        <p:txBody>
          <a:bodyPr anchor="t"/>
          <a:lstStyle>
            <a:lvl1pPr marL="0" indent="0">
              <a:buNone/>
              <a:defRPr sz="3360"/>
            </a:lvl1pPr>
            <a:lvl2pPr marL="480060" indent="0">
              <a:buNone/>
              <a:defRPr sz="2940"/>
            </a:lvl2pPr>
            <a:lvl3pPr marL="960120" indent="0">
              <a:buNone/>
              <a:defRPr sz="2520"/>
            </a:lvl3pPr>
            <a:lvl4pPr marL="1440180" indent="0">
              <a:buNone/>
              <a:defRPr sz="2100"/>
            </a:lvl4pPr>
            <a:lvl5pPr marL="1920240" indent="0">
              <a:buNone/>
              <a:defRPr sz="2100"/>
            </a:lvl5pPr>
            <a:lvl6pPr marL="2400300" indent="0">
              <a:buNone/>
              <a:defRPr sz="2100"/>
            </a:lvl6pPr>
            <a:lvl7pPr marL="2880360" indent="0">
              <a:buNone/>
              <a:defRPr sz="2100"/>
            </a:lvl7pPr>
            <a:lvl8pPr marL="3360420" indent="0">
              <a:buNone/>
              <a:defRPr sz="2100"/>
            </a:lvl8pPr>
            <a:lvl9pPr marL="3840480" indent="0">
              <a:buNone/>
              <a:defRPr sz="2100"/>
            </a:lvl9pPr>
          </a:lstStyle>
          <a:p>
            <a:r>
              <a:rPr lang="en-US"/>
              <a:t>Click icon to add picture</a:t>
            </a:r>
            <a:endParaRPr lang="en-US" dirty="0"/>
          </a:p>
        </p:txBody>
      </p:sp>
      <p:sp>
        <p:nvSpPr>
          <p:cNvPr id="4" name="Text Placeholder 3"/>
          <p:cNvSpPr>
            <a:spLocks noGrp="1"/>
          </p:cNvSpPr>
          <p:nvPr>
            <p:ph type="body" sz="half" idx="2"/>
          </p:nvPr>
        </p:nvSpPr>
        <p:spPr>
          <a:xfrm>
            <a:off x="661333" y="3840480"/>
            <a:ext cx="3096637" cy="7114964"/>
          </a:xfrm>
        </p:spPr>
        <p:txBody>
          <a:bodyPr/>
          <a:lstStyle>
            <a:lvl1pPr marL="0" indent="0">
              <a:buNone/>
              <a:defRPr sz="1680"/>
            </a:lvl1pPr>
            <a:lvl2pPr marL="480060" indent="0">
              <a:buNone/>
              <a:defRPr sz="1470"/>
            </a:lvl2pPr>
            <a:lvl3pPr marL="960120" indent="0">
              <a:buNone/>
              <a:defRPr sz="1260"/>
            </a:lvl3pPr>
            <a:lvl4pPr marL="1440180" indent="0">
              <a:buNone/>
              <a:defRPr sz="1050"/>
            </a:lvl4pPr>
            <a:lvl5pPr marL="1920240" indent="0">
              <a:buNone/>
              <a:defRPr sz="1050"/>
            </a:lvl5pPr>
            <a:lvl6pPr marL="2400300" indent="0">
              <a:buNone/>
              <a:defRPr sz="1050"/>
            </a:lvl6pPr>
            <a:lvl7pPr marL="2880360" indent="0">
              <a:buNone/>
              <a:defRPr sz="1050"/>
            </a:lvl7pPr>
            <a:lvl8pPr marL="3360420" indent="0">
              <a:buNone/>
              <a:defRPr sz="1050"/>
            </a:lvl8pPr>
            <a:lvl9pPr marL="3840480" indent="0">
              <a:buNone/>
              <a:defRPr sz="1050"/>
            </a:lvl9pPr>
          </a:lstStyle>
          <a:p>
            <a:pPr lvl="0"/>
            <a:r>
              <a:rPr lang="en-US"/>
              <a:t>Click to edit Master text styles</a:t>
            </a:r>
          </a:p>
        </p:txBody>
      </p:sp>
      <p:sp>
        <p:nvSpPr>
          <p:cNvPr id="5" name="Date Placeholder 4"/>
          <p:cNvSpPr>
            <a:spLocks noGrp="1"/>
          </p:cNvSpPr>
          <p:nvPr>
            <p:ph type="dt" sz="half" idx="10"/>
          </p:nvPr>
        </p:nvSpPr>
        <p:spPr/>
        <p:txBody>
          <a:bodyPr/>
          <a:lstStyle/>
          <a:p>
            <a:fld id="{E2982F10-3F08-4EB7-9B70-B8A8C6B53CFA}" type="datetimeFigureOut">
              <a:rPr lang="en-SG" smtClean="0"/>
              <a:t>15/1/2023</a:t>
            </a:fld>
            <a:endParaRPr lang="en-SG"/>
          </a:p>
        </p:txBody>
      </p:sp>
      <p:sp>
        <p:nvSpPr>
          <p:cNvPr id="6" name="Footer Placeholder 5"/>
          <p:cNvSpPr>
            <a:spLocks noGrp="1"/>
          </p:cNvSpPr>
          <p:nvPr>
            <p:ph type="ftr" sz="quarter" idx="11"/>
          </p:nvPr>
        </p:nvSpPr>
        <p:spPr/>
        <p:txBody>
          <a:bodyPr/>
          <a:lstStyle/>
          <a:p>
            <a:endParaRPr lang="en-SG"/>
          </a:p>
        </p:txBody>
      </p:sp>
      <p:sp>
        <p:nvSpPr>
          <p:cNvPr id="7" name="Slide Number Placeholder 6"/>
          <p:cNvSpPr>
            <a:spLocks noGrp="1"/>
          </p:cNvSpPr>
          <p:nvPr>
            <p:ph type="sldNum" sz="quarter" idx="12"/>
          </p:nvPr>
        </p:nvSpPr>
        <p:spPr/>
        <p:txBody>
          <a:bodyPr/>
          <a:lstStyle/>
          <a:p>
            <a:fld id="{046FFCF3-E74F-4487-AE85-822875671290}" type="slidenum">
              <a:rPr lang="en-SG" smtClean="0"/>
              <a:t>‹#›</a:t>
            </a:fld>
            <a:endParaRPr lang="en-SG"/>
          </a:p>
        </p:txBody>
      </p:sp>
    </p:spTree>
    <p:extLst>
      <p:ext uri="{BB962C8B-B14F-4D97-AF65-F5344CB8AC3E}">
        <p14:creationId xmlns:p14="http://schemas.microsoft.com/office/powerpoint/2010/main" val="356707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0083" y="681570"/>
            <a:ext cx="8281035" cy="247438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60083" y="3407833"/>
            <a:ext cx="8281035" cy="81224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60083" y="11865189"/>
            <a:ext cx="2160270" cy="681567"/>
          </a:xfrm>
          <a:prstGeom prst="rect">
            <a:avLst/>
          </a:prstGeom>
        </p:spPr>
        <p:txBody>
          <a:bodyPr vert="horz" lIns="91440" tIns="45720" rIns="91440" bIns="45720" rtlCol="0" anchor="ctr"/>
          <a:lstStyle>
            <a:lvl1pPr algn="l">
              <a:defRPr sz="1260">
                <a:solidFill>
                  <a:schemeClr val="tx1">
                    <a:tint val="75000"/>
                  </a:schemeClr>
                </a:solidFill>
              </a:defRPr>
            </a:lvl1pPr>
          </a:lstStyle>
          <a:p>
            <a:fld id="{E2982F10-3F08-4EB7-9B70-B8A8C6B53CFA}" type="datetimeFigureOut">
              <a:rPr lang="en-SG" smtClean="0"/>
              <a:t>15/1/2023</a:t>
            </a:fld>
            <a:endParaRPr lang="en-SG"/>
          </a:p>
        </p:txBody>
      </p:sp>
      <p:sp>
        <p:nvSpPr>
          <p:cNvPr id="5" name="Footer Placeholder 4"/>
          <p:cNvSpPr>
            <a:spLocks noGrp="1"/>
          </p:cNvSpPr>
          <p:nvPr>
            <p:ph type="ftr" sz="quarter" idx="3"/>
          </p:nvPr>
        </p:nvSpPr>
        <p:spPr>
          <a:xfrm>
            <a:off x="3180398" y="11865189"/>
            <a:ext cx="3240405" cy="681567"/>
          </a:xfrm>
          <a:prstGeom prst="rect">
            <a:avLst/>
          </a:prstGeom>
        </p:spPr>
        <p:txBody>
          <a:bodyPr vert="horz" lIns="91440" tIns="45720" rIns="91440" bIns="45720" rtlCol="0" anchor="ctr"/>
          <a:lstStyle>
            <a:lvl1pPr algn="ctr">
              <a:defRPr sz="1260">
                <a:solidFill>
                  <a:schemeClr val="tx1">
                    <a:tint val="75000"/>
                  </a:schemeClr>
                </a:solidFill>
              </a:defRPr>
            </a:lvl1pPr>
          </a:lstStyle>
          <a:p>
            <a:endParaRPr lang="en-SG"/>
          </a:p>
        </p:txBody>
      </p:sp>
      <p:sp>
        <p:nvSpPr>
          <p:cNvPr id="6" name="Slide Number Placeholder 5"/>
          <p:cNvSpPr>
            <a:spLocks noGrp="1"/>
          </p:cNvSpPr>
          <p:nvPr>
            <p:ph type="sldNum" sz="quarter" idx="4"/>
          </p:nvPr>
        </p:nvSpPr>
        <p:spPr>
          <a:xfrm>
            <a:off x="6780848" y="11865189"/>
            <a:ext cx="2160270" cy="681567"/>
          </a:xfrm>
          <a:prstGeom prst="rect">
            <a:avLst/>
          </a:prstGeom>
        </p:spPr>
        <p:txBody>
          <a:bodyPr vert="horz" lIns="91440" tIns="45720" rIns="91440" bIns="45720" rtlCol="0" anchor="ctr"/>
          <a:lstStyle>
            <a:lvl1pPr algn="r">
              <a:defRPr sz="1260">
                <a:solidFill>
                  <a:schemeClr val="tx1">
                    <a:tint val="75000"/>
                  </a:schemeClr>
                </a:solidFill>
              </a:defRPr>
            </a:lvl1pPr>
          </a:lstStyle>
          <a:p>
            <a:fld id="{046FFCF3-E74F-4487-AE85-822875671290}" type="slidenum">
              <a:rPr lang="en-SG" smtClean="0"/>
              <a:t>‹#›</a:t>
            </a:fld>
            <a:endParaRPr lang="en-SG"/>
          </a:p>
        </p:txBody>
      </p:sp>
    </p:spTree>
    <p:extLst>
      <p:ext uri="{BB962C8B-B14F-4D97-AF65-F5344CB8AC3E}">
        <p14:creationId xmlns:p14="http://schemas.microsoft.com/office/powerpoint/2010/main" val="64529925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60120" rtl="0" eaLnBrk="1" latinLnBrk="0" hangingPunct="1">
        <a:lnSpc>
          <a:spcPct val="90000"/>
        </a:lnSpc>
        <a:spcBef>
          <a:spcPct val="0"/>
        </a:spcBef>
        <a:buNone/>
        <a:defRPr sz="4620" kern="1200">
          <a:solidFill>
            <a:schemeClr val="tx1"/>
          </a:solidFill>
          <a:latin typeface="+mj-lt"/>
          <a:ea typeface="+mj-ea"/>
          <a:cs typeface="+mj-cs"/>
        </a:defRPr>
      </a:lvl1pPr>
    </p:titleStyle>
    <p:bodyStyle>
      <a:lvl1pPr marL="240030" indent="-240030" algn="l" defTabSz="960120" rtl="0" eaLnBrk="1" latinLnBrk="0" hangingPunct="1">
        <a:lnSpc>
          <a:spcPct val="90000"/>
        </a:lnSpc>
        <a:spcBef>
          <a:spcPts val="1050"/>
        </a:spcBef>
        <a:buFont typeface="Arial" panose="020B0604020202020204" pitchFamily="34" charset="0"/>
        <a:buChar char="•"/>
        <a:defRPr sz="2940" kern="1200">
          <a:solidFill>
            <a:schemeClr val="tx1"/>
          </a:solidFill>
          <a:latin typeface="+mn-lt"/>
          <a:ea typeface="+mn-ea"/>
          <a:cs typeface="+mn-cs"/>
        </a:defRPr>
      </a:lvl1pPr>
      <a:lvl2pPr marL="720090" indent="-240030" algn="l" defTabSz="960120" rtl="0" eaLnBrk="1" latinLnBrk="0" hangingPunct="1">
        <a:lnSpc>
          <a:spcPct val="90000"/>
        </a:lnSpc>
        <a:spcBef>
          <a:spcPts val="525"/>
        </a:spcBef>
        <a:buFont typeface="Arial" panose="020B0604020202020204" pitchFamily="34" charset="0"/>
        <a:buChar char="•"/>
        <a:defRPr sz="2520" kern="1200">
          <a:solidFill>
            <a:schemeClr val="tx1"/>
          </a:solidFill>
          <a:latin typeface="+mn-lt"/>
          <a:ea typeface="+mn-ea"/>
          <a:cs typeface="+mn-cs"/>
        </a:defRPr>
      </a:lvl2pPr>
      <a:lvl3pPr marL="1200150" indent="-240030" algn="l" defTabSz="960120" rtl="0" eaLnBrk="1" latinLnBrk="0" hangingPunct="1">
        <a:lnSpc>
          <a:spcPct val="90000"/>
        </a:lnSpc>
        <a:spcBef>
          <a:spcPts val="525"/>
        </a:spcBef>
        <a:buFont typeface="Arial" panose="020B0604020202020204" pitchFamily="34" charset="0"/>
        <a:buChar char="•"/>
        <a:defRPr sz="2100" kern="1200">
          <a:solidFill>
            <a:schemeClr val="tx1"/>
          </a:solidFill>
          <a:latin typeface="+mn-lt"/>
          <a:ea typeface="+mn-ea"/>
          <a:cs typeface="+mn-cs"/>
        </a:defRPr>
      </a:lvl3pPr>
      <a:lvl4pPr marL="16802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4pPr>
      <a:lvl5pPr marL="216027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5pPr>
      <a:lvl6pPr marL="264033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6pPr>
      <a:lvl7pPr marL="312039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7pPr>
      <a:lvl8pPr marL="360045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8pPr>
      <a:lvl9pPr marL="4080510" indent="-240030" algn="l" defTabSz="960120" rtl="0" eaLnBrk="1" latinLnBrk="0" hangingPunct="1">
        <a:lnSpc>
          <a:spcPct val="90000"/>
        </a:lnSpc>
        <a:spcBef>
          <a:spcPts val="525"/>
        </a:spcBef>
        <a:buFont typeface="Arial" panose="020B0604020202020204" pitchFamily="34" charset="0"/>
        <a:buChar char="•"/>
        <a:defRPr sz="1890" kern="1200">
          <a:solidFill>
            <a:schemeClr val="tx1"/>
          </a:solidFill>
          <a:latin typeface="+mn-lt"/>
          <a:ea typeface="+mn-ea"/>
          <a:cs typeface="+mn-cs"/>
        </a:defRPr>
      </a:lvl9pPr>
    </p:bodyStyle>
    <p:otherStyle>
      <a:defPPr>
        <a:defRPr lang="en-US"/>
      </a:defPPr>
      <a:lvl1pPr marL="0" algn="l" defTabSz="960120" rtl="0" eaLnBrk="1" latinLnBrk="0" hangingPunct="1">
        <a:defRPr sz="1890" kern="1200">
          <a:solidFill>
            <a:schemeClr val="tx1"/>
          </a:solidFill>
          <a:latin typeface="+mn-lt"/>
          <a:ea typeface="+mn-ea"/>
          <a:cs typeface="+mn-cs"/>
        </a:defRPr>
      </a:lvl1pPr>
      <a:lvl2pPr marL="480060" algn="l" defTabSz="960120" rtl="0" eaLnBrk="1" latinLnBrk="0" hangingPunct="1">
        <a:defRPr sz="1890" kern="1200">
          <a:solidFill>
            <a:schemeClr val="tx1"/>
          </a:solidFill>
          <a:latin typeface="+mn-lt"/>
          <a:ea typeface="+mn-ea"/>
          <a:cs typeface="+mn-cs"/>
        </a:defRPr>
      </a:lvl2pPr>
      <a:lvl3pPr marL="960120" algn="l" defTabSz="960120" rtl="0" eaLnBrk="1" latinLnBrk="0" hangingPunct="1">
        <a:defRPr sz="1890" kern="1200">
          <a:solidFill>
            <a:schemeClr val="tx1"/>
          </a:solidFill>
          <a:latin typeface="+mn-lt"/>
          <a:ea typeface="+mn-ea"/>
          <a:cs typeface="+mn-cs"/>
        </a:defRPr>
      </a:lvl3pPr>
      <a:lvl4pPr marL="1440180" algn="l" defTabSz="960120" rtl="0" eaLnBrk="1" latinLnBrk="0" hangingPunct="1">
        <a:defRPr sz="1890" kern="1200">
          <a:solidFill>
            <a:schemeClr val="tx1"/>
          </a:solidFill>
          <a:latin typeface="+mn-lt"/>
          <a:ea typeface="+mn-ea"/>
          <a:cs typeface="+mn-cs"/>
        </a:defRPr>
      </a:lvl4pPr>
      <a:lvl5pPr marL="1920240" algn="l" defTabSz="960120" rtl="0" eaLnBrk="1" latinLnBrk="0" hangingPunct="1">
        <a:defRPr sz="1890" kern="1200">
          <a:solidFill>
            <a:schemeClr val="tx1"/>
          </a:solidFill>
          <a:latin typeface="+mn-lt"/>
          <a:ea typeface="+mn-ea"/>
          <a:cs typeface="+mn-cs"/>
        </a:defRPr>
      </a:lvl5pPr>
      <a:lvl6pPr marL="2400300" algn="l" defTabSz="960120" rtl="0" eaLnBrk="1" latinLnBrk="0" hangingPunct="1">
        <a:defRPr sz="1890" kern="1200">
          <a:solidFill>
            <a:schemeClr val="tx1"/>
          </a:solidFill>
          <a:latin typeface="+mn-lt"/>
          <a:ea typeface="+mn-ea"/>
          <a:cs typeface="+mn-cs"/>
        </a:defRPr>
      </a:lvl6pPr>
      <a:lvl7pPr marL="2880360" algn="l" defTabSz="960120" rtl="0" eaLnBrk="1" latinLnBrk="0" hangingPunct="1">
        <a:defRPr sz="1890" kern="1200">
          <a:solidFill>
            <a:schemeClr val="tx1"/>
          </a:solidFill>
          <a:latin typeface="+mn-lt"/>
          <a:ea typeface="+mn-ea"/>
          <a:cs typeface="+mn-cs"/>
        </a:defRPr>
      </a:lvl7pPr>
      <a:lvl8pPr marL="3360420" algn="l" defTabSz="960120" rtl="0" eaLnBrk="1" latinLnBrk="0" hangingPunct="1">
        <a:defRPr sz="1890" kern="1200">
          <a:solidFill>
            <a:schemeClr val="tx1"/>
          </a:solidFill>
          <a:latin typeface="+mn-lt"/>
          <a:ea typeface="+mn-ea"/>
          <a:cs typeface="+mn-cs"/>
        </a:defRPr>
      </a:lvl8pPr>
      <a:lvl9pPr marL="3840480" algn="l" defTabSz="960120" rtl="0" eaLnBrk="1" latinLnBrk="0" hangingPunct="1">
        <a:defRPr sz="189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gsp.secretary@geolsocphil.org" TargetMode="External"/><Relationship Id="rId3" Type="http://schemas.openxmlformats.org/officeDocument/2006/relationships/image" Target="../media/image2.png"/><Relationship Id="rId7" Type="http://schemas.openxmlformats.org/officeDocument/2006/relationships/hyperlink" Target="https://geolsocphil.com/member-list/index"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6.jpeg"/><Relationship Id="rId5" Type="http://schemas.openxmlformats.org/officeDocument/2006/relationships/image" Target="../media/image4.png"/><Relationship Id="rId10" Type="http://schemas.openxmlformats.org/officeDocument/2006/relationships/hyperlink" Target="https://geolsocphil.com/site/faqs" TargetMode="External"/><Relationship Id="rId4" Type="http://schemas.openxmlformats.org/officeDocument/2006/relationships/image" Target="../media/image3.png"/><Relationship Id="rId9" Type="http://schemas.openxmlformats.org/officeDocument/2006/relationships/hyperlink" Target="mailto:secretariat@geolsocphil.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6400800"/>
            <a:ext cx="9601200" cy="6400800"/>
          </a:xfrm>
          <a:prstGeom prst="rect">
            <a:avLst/>
          </a:pr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a:p>
        </p:txBody>
      </p:sp>
      <p:grpSp>
        <p:nvGrpSpPr>
          <p:cNvPr id="7" name="Group 6"/>
          <p:cNvGrpSpPr/>
          <p:nvPr/>
        </p:nvGrpSpPr>
        <p:grpSpPr>
          <a:xfrm>
            <a:off x="1" y="0"/>
            <a:ext cx="9601200" cy="6400800"/>
            <a:chOff x="1" y="0"/>
            <a:chExt cx="5346700" cy="3784600"/>
          </a:xfrm>
        </p:grpSpPr>
        <p:grpSp>
          <p:nvGrpSpPr>
            <p:cNvPr id="12" name="Group 11"/>
            <p:cNvGrpSpPr/>
            <p:nvPr/>
          </p:nvGrpSpPr>
          <p:grpSpPr>
            <a:xfrm>
              <a:off x="1" y="0"/>
              <a:ext cx="2165349" cy="3784600"/>
              <a:chOff x="1" y="0"/>
              <a:chExt cx="2165349" cy="3784600"/>
            </a:xfrm>
          </p:grpSpPr>
          <p:pic>
            <p:nvPicPr>
              <p:cNvPr id="20" name="Picture 1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165349" cy="1852064"/>
              </a:xfrm>
              <a:prstGeom prst="rect">
                <a:avLst/>
              </a:prstGeom>
            </p:spPr>
          </p:pic>
          <p:pic>
            <p:nvPicPr>
              <p:cNvPr id="21" name="Picture 2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48692"/>
                <a:ext cx="2165349" cy="1852064"/>
              </a:xfrm>
              <a:prstGeom prst="rect">
                <a:avLst/>
              </a:prstGeom>
            </p:spPr>
          </p:pic>
          <p:pic>
            <p:nvPicPr>
              <p:cNvPr id="22" name="Picture 21"/>
              <p:cNvPicPr>
                <a:picLocks noChangeAspect="1"/>
              </p:cNvPicPr>
              <p:nvPr/>
            </p:nvPicPr>
            <p:blipFill rotWithShape="1">
              <a:blip r:embed="rId2">
                <a:extLst>
                  <a:ext uri="{28A0092B-C50C-407E-A947-70E740481C1C}">
                    <a14:useLocalDpi xmlns:a14="http://schemas.microsoft.com/office/drawing/2010/main" val="0"/>
                  </a:ext>
                </a:extLst>
              </a:blip>
              <a:srcRect b="52139"/>
              <a:stretch/>
            </p:blipFill>
            <p:spPr>
              <a:xfrm>
                <a:off x="1" y="2898184"/>
                <a:ext cx="2165349" cy="886416"/>
              </a:xfrm>
              <a:prstGeom prst="rect">
                <a:avLst/>
              </a:prstGeom>
            </p:spPr>
          </p:pic>
        </p:grpSp>
        <p:grpSp>
          <p:nvGrpSpPr>
            <p:cNvPr id="13" name="Group 12"/>
            <p:cNvGrpSpPr/>
            <p:nvPr/>
          </p:nvGrpSpPr>
          <p:grpSpPr>
            <a:xfrm>
              <a:off x="2165350" y="0"/>
              <a:ext cx="2165349" cy="3784600"/>
              <a:chOff x="1" y="0"/>
              <a:chExt cx="2165349" cy="3784600"/>
            </a:xfrm>
          </p:grpSpPr>
          <p:pic>
            <p:nvPicPr>
              <p:cNvPr id="17" name="Picture 1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2165349" cy="1852064"/>
              </a:xfrm>
              <a:prstGeom prst="rect">
                <a:avLst/>
              </a:prstGeom>
            </p:spPr>
          </p:pic>
          <p:pic>
            <p:nvPicPr>
              <p:cNvPr id="18" name="Picture 1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448692"/>
                <a:ext cx="2165349" cy="1852064"/>
              </a:xfrm>
              <a:prstGeom prst="rect">
                <a:avLst/>
              </a:prstGeom>
            </p:spPr>
          </p:pic>
          <p:pic>
            <p:nvPicPr>
              <p:cNvPr id="19" name="Picture 18"/>
              <p:cNvPicPr>
                <a:picLocks noChangeAspect="1"/>
              </p:cNvPicPr>
              <p:nvPr/>
            </p:nvPicPr>
            <p:blipFill rotWithShape="1">
              <a:blip r:embed="rId2">
                <a:extLst>
                  <a:ext uri="{28A0092B-C50C-407E-A947-70E740481C1C}">
                    <a14:useLocalDpi xmlns:a14="http://schemas.microsoft.com/office/drawing/2010/main" val="0"/>
                  </a:ext>
                </a:extLst>
              </a:blip>
              <a:srcRect b="52139"/>
              <a:stretch/>
            </p:blipFill>
            <p:spPr>
              <a:xfrm>
                <a:off x="1" y="2898184"/>
                <a:ext cx="2165349" cy="886416"/>
              </a:xfrm>
              <a:prstGeom prst="rect">
                <a:avLst/>
              </a:prstGeom>
            </p:spPr>
          </p:pic>
        </p:grpSp>
        <p:pic>
          <p:nvPicPr>
            <p:cNvPr id="14" name="Picture 13"/>
            <p:cNvPicPr>
              <a:picLocks noChangeAspect="1"/>
            </p:cNvPicPr>
            <p:nvPr/>
          </p:nvPicPr>
          <p:blipFill rotWithShape="1">
            <a:blip r:embed="rId2">
              <a:extLst>
                <a:ext uri="{28A0092B-C50C-407E-A947-70E740481C1C}">
                  <a14:useLocalDpi xmlns:a14="http://schemas.microsoft.com/office/drawing/2010/main" val="0"/>
                </a:ext>
              </a:extLst>
            </a:blip>
            <a:srcRect r="52986"/>
            <a:stretch/>
          </p:blipFill>
          <p:spPr>
            <a:xfrm>
              <a:off x="4328681" y="0"/>
              <a:ext cx="1018020" cy="1852064"/>
            </a:xfrm>
            <a:prstGeom prst="rect">
              <a:avLst/>
            </a:prstGeom>
          </p:spPr>
        </p:pic>
        <p:pic>
          <p:nvPicPr>
            <p:cNvPr id="15" name="Picture 14"/>
            <p:cNvPicPr>
              <a:picLocks noChangeAspect="1"/>
            </p:cNvPicPr>
            <p:nvPr/>
          </p:nvPicPr>
          <p:blipFill rotWithShape="1">
            <a:blip r:embed="rId2">
              <a:extLst>
                <a:ext uri="{28A0092B-C50C-407E-A947-70E740481C1C}">
                  <a14:useLocalDpi xmlns:a14="http://schemas.microsoft.com/office/drawing/2010/main" val="0"/>
                </a:ext>
              </a:extLst>
            </a:blip>
            <a:srcRect r="52986"/>
            <a:stretch/>
          </p:blipFill>
          <p:spPr>
            <a:xfrm>
              <a:off x="4328681" y="1448692"/>
              <a:ext cx="1018020" cy="1852064"/>
            </a:xfrm>
            <a:prstGeom prst="rect">
              <a:avLst/>
            </a:prstGeom>
          </p:spPr>
        </p:pic>
        <p:pic>
          <p:nvPicPr>
            <p:cNvPr id="16" name="Picture 15"/>
            <p:cNvPicPr>
              <a:picLocks noChangeAspect="1"/>
            </p:cNvPicPr>
            <p:nvPr/>
          </p:nvPicPr>
          <p:blipFill rotWithShape="1">
            <a:blip r:embed="rId2">
              <a:extLst>
                <a:ext uri="{28A0092B-C50C-407E-A947-70E740481C1C}">
                  <a14:useLocalDpi xmlns:a14="http://schemas.microsoft.com/office/drawing/2010/main" val="0"/>
                </a:ext>
              </a:extLst>
            </a:blip>
            <a:srcRect r="52986" b="52139"/>
            <a:stretch/>
          </p:blipFill>
          <p:spPr>
            <a:xfrm>
              <a:off x="4328681" y="2898184"/>
              <a:ext cx="1018020" cy="886416"/>
            </a:xfrm>
            <a:prstGeom prst="rect">
              <a:avLst/>
            </a:prstGeom>
          </p:spPr>
        </p:pic>
      </p:grpSp>
      <p:sp>
        <p:nvSpPr>
          <p:cNvPr id="8" name="Rectangle 7"/>
          <p:cNvSpPr/>
          <p:nvPr/>
        </p:nvSpPr>
        <p:spPr>
          <a:xfrm>
            <a:off x="562860" y="584108"/>
            <a:ext cx="8521200" cy="11721600"/>
          </a:xfrm>
          <a:prstGeom prst="rect">
            <a:avLst/>
          </a:prstGeom>
          <a:solidFill>
            <a:schemeClr val="bg1"/>
          </a:solidFill>
          <a:ln w="381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SG" dirty="0"/>
          </a:p>
        </p:txBody>
      </p:sp>
      <p:sp>
        <p:nvSpPr>
          <p:cNvPr id="71" name="TextBox 70"/>
          <p:cNvSpPr txBox="1"/>
          <p:nvPr/>
        </p:nvSpPr>
        <p:spPr>
          <a:xfrm>
            <a:off x="2317937" y="702299"/>
            <a:ext cx="4981670" cy="1569660"/>
          </a:xfrm>
          <a:prstGeom prst="rect">
            <a:avLst/>
          </a:prstGeom>
          <a:noFill/>
        </p:spPr>
        <p:txBody>
          <a:bodyPr wrap="square" rtlCol="0">
            <a:spAutoFit/>
          </a:bodyPr>
          <a:lstStyle/>
          <a:p>
            <a:pPr algn="ctr"/>
            <a:r>
              <a:rPr lang="en-PH" sz="3200" b="1" dirty="0">
                <a:effectLst>
                  <a:outerShdw blurRad="63500" dist="127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FREQUENTLY ASKED QUESTIONS FOR </a:t>
            </a:r>
          </a:p>
          <a:p>
            <a:pPr algn="ctr"/>
            <a:r>
              <a:rPr lang="en-PH" sz="3200" b="1" dirty="0">
                <a:effectLst>
                  <a:outerShdw blurRad="63500" dist="12700" dir="2700000" algn="tl">
                    <a:srgbClr val="000000">
                      <a:alpha val="43137"/>
                    </a:srgbClr>
                  </a:outerShdw>
                </a:effectLst>
                <a:latin typeface="Arial" panose="020B0604020202020204" pitchFamily="34" charset="0"/>
                <a:ea typeface="Tahoma" panose="020B0604030504040204" pitchFamily="34" charset="0"/>
                <a:cs typeface="Arial" panose="020B0604020202020204" pitchFamily="34" charset="0"/>
              </a:rPr>
              <a:t>GSP MEMBERSHIP 2023</a:t>
            </a:r>
          </a:p>
        </p:txBody>
      </p:sp>
      <p:pic>
        <p:nvPicPr>
          <p:cNvPr id="39" name="Picture 38"/>
          <p:cNvPicPr>
            <a:picLocks noChangeAspect="1"/>
          </p:cNvPicPr>
          <p:nvPr/>
        </p:nvPicPr>
        <p:blipFill rotWithShape="1">
          <a:blip r:embed="rId3" cstate="print">
            <a:extLst>
              <a:ext uri="{28A0092B-C50C-407E-A947-70E740481C1C}">
                <a14:useLocalDpi xmlns:a14="http://schemas.microsoft.com/office/drawing/2010/main" val="0"/>
              </a:ext>
            </a:extLst>
          </a:blip>
          <a:srcRect l="-1" t="17233" r="-5361" b="22281"/>
          <a:stretch/>
        </p:blipFill>
        <p:spPr>
          <a:xfrm>
            <a:off x="843432" y="11695096"/>
            <a:ext cx="912175" cy="522697"/>
          </a:xfrm>
          <a:prstGeom prst="rect">
            <a:avLst/>
          </a:prstGeom>
        </p:spPr>
      </p:pic>
      <p:sp>
        <p:nvSpPr>
          <p:cNvPr id="4" name="TextBox 3"/>
          <p:cNvSpPr txBox="1"/>
          <p:nvPr/>
        </p:nvSpPr>
        <p:spPr>
          <a:xfrm>
            <a:off x="1641406" y="11804483"/>
            <a:ext cx="2687303" cy="553998"/>
          </a:xfrm>
          <a:prstGeom prst="rect">
            <a:avLst/>
          </a:prstGeom>
          <a:noFill/>
        </p:spPr>
        <p:txBody>
          <a:bodyPr wrap="square" rtlCol="0">
            <a:spAutoFit/>
          </a:bodyPr>
          <a:lstStyle/>
          <a:p>
            <a:r>
              <a:rPr lang="en-US" sz="1000" dirty="0">
                <a:latin typeface="Arial" panose="020B0604020202020204" pitchFamily="34" charset="0"/>
                <a:ea typeface="Roboto" pitchFamily="2" charset="0"/>
                <a:cs typeface="Arial" panose="020B0604020202020204" pitchFamily="34" charset="0"/>
              </a:rPr>
              <a:t>gsp.secretary@geolsocphil.org, </a:t>
            </a:r>
          </a:p>
          <a:p>
            <a:r>
              <a:rPr lang="en-US" sz="1000" dirty="0">
                <a:latin typeface="Arial" panose="020B0604020202020204" pitchFamily="34" charset="0"/>
                <a:ea typeface="Roboto" pitchFamily="2" charset="0"/>
                <a:cs typeface="Arial" panose="020B0604020202020204" pitchFamily="34" charset="0"/>
              </a:rPr>
              <a:t>http://geolsocphil.com/site/contact</a:t>
            </a:r>
          </a:p>
          <a:p>
            <a:endParaRPr lang="en-SG" sz="1000" dirty="0">
              <a:latin typeface="Arial" panose="020B0604020202020204" pitchFamily="34" charset="0"/>
              <a:cs typeface="Arial" panose="020B0604020202020204" pitchFamily="34" charset="0"/>
            </a:endParaRPr>
          </a:p>
        </p:txBody>
      </p:sp>
      <p:pic>
        <p:nvPicPr>
          <p:cNvPr id="40" name="Picture 39"/>
          <p:cNvPicPr>
            <a:picLocks noChangeAspect="1"/>
          </p:cNvPicPr>
          <p:nvPr/>
        </p:nvPicPr>
        <p:blipFill rotWithShape="1">
          <a:blip r:embed="rId4" cstate="print">
            <a:extLst>
              <a:ext uri="{28A0092B-C50C-407E-A947-70E740481C1C}">
                <a14:useLocalDpi xmlns:a14="http://schemas.microsoft.com/office/drawing/2010/main" val="0"/>
              </a:ext>
            </a:extLst>
          </a:blip>
          <a:srcRect t="18536" r="186" b="14622"/>
          <a:stretch/>
        </p:blipFill>
        <p:spPr>
          <a:xfrm>
            <a:off x="3787222" y="11672751"/>
            <a:ext cx="864001" cy="577516"/>
          </a:xfrm>
          <a:prstGeom prst="rect">
            <a:avLst/>
          </a:prstGeom>
        </p:spPr>
      </p:pic>
      <p:pic>
        <p:nvPicPr>
          <p:cNvPr id="42" name="Picture 41"/>
          <p:cNvPicPr>
            <a:picLocks noChangeAspect="1"/>
          </p:cNvPicPr>
          <p:nvPr/>
        </p:nvPicPr>
        <p:blipFill rotWithShape="1">
          <a:blip r:embed="rId5" cstate="print">
            <a:extLst>
              <a:ext uri="{28A0092B-C50C-407E-A947-70E740481C1C}">
                <a14:useLocalDpi xmlns:a14="http://schemas.microsoft.com/office/drawing/2010/main" val="0"/>
              </a:ext>
            </a:extLst>
          </a:blip>
          <a:srcRect t="18273" b="14885"/>
          <a:stretch/>
        </p:blipFill>
        <p:spPr>
          <a:xfrm>
            <a:off x="5779954" y="11672751"/>
            <a:ext cx="864000" cy="577516"/>
          </a:xfrm>
          <a:prstGeom prst="rect">
            <a:avLst/>
          </a:prstGeom>
        </p:spPr>
      </p:pic>
      <p:sp>
        <p:nvSpPr>
          <p:cNvPr id="47" name="TextBox 46"/>
          <p:cNvSpPr txBox="1"/>
          <p:nvPr/>
        </p:nvSpPr>
        <p:spPr>
          <a:xfrm>
            <a:off x="6536591" y="11806853"/>
            <a:ext cx="2517599" cy="415498"/>
          </a:xfrm>
          <a:prstGeom prst="rect">
            <a:avLst/>
          </a:prstGeom>
          <a:noFill/>
        </p:spPr>
        <p:txBody>
          <a:bodyPr wrap="square" rtlCol="0">
            <a:spAutoFit/>
          </a:bodyPr>
          <a:lstStyle/>
          <a:p>
            <a:r>
              <a:rPr lang="en-US" sz="1050" dirty="0">
                <a:latin typeface="Arial" panose="020B0604020202020204" pitchFamily="34" charset="0"/>
                <a:ea typeface="Roboto" pitchFamily="2" charset="0"/>
                <a:cs typeface="Arial" panose="020B0604020202020204" pitchFamily="34" charset="0"/>
              </a:rPr>
              <a:t>Unit 205 </a:t>
            </a:r>
            <a:r>
              <a:rPr lang="en-US" sz="1050" dirty="0" err="1">
                <a:latin typeface="Arial" panose="020B0604020202020204" pitchFamily="34" charset="0"/>
                <a:ea typeface="Roboto" pitchFamily="2" charset="0"/>
                <a:cs typeface="Arial" panose="020B0604020202020204" pitchFamily="34" charset="0"/>
              </a:rPr>
              <a:t>Cityland</a:t>
            </a:r>
            <a:r>
              <a:rPr lang="en-US" sz="1050" dirty="0">
                <a:latin typeface="Arial" panose="020B0604020202020204" pitchFamily="34" charset="0"/>
                <a:ea typeface="Roboto" pitchFamily="2" charset="0"/>
                <a:cs typeface="Arial" panose="020B0604020202020204" pitchFamily="34" charset="0"/>
              </a:rPr>
              <a:t> Pioneer Condo, </a:t>
            </a:r>
          </a:p>
          <a:p>
            <a:r>
              <a:rPr lang="en-US" sz="1050" dirty="0">
                <a:latin typeface="Arial" panose="020B0604020202020204" pitchFamily="34" charset="0"/>
                <a:ea typeface="Roboto" pitchFamily="2" charset="0"/>
                <a:cs typeface="Arial" panose="020B0604020202020204" pitchFamily="34" charset="0"/>
              </a:rPr>
              <a:t>128 Pioneer St., </a:t>
            </a:r>
            <a:r>
              <a:rPr lang="en-US" sz="1050" dirty="0" err="1">
                <a:latin typeface="Arial" panose="020B0604020202020204" pitchFamily="34" charset="0"/>
                <a:ea typeface="Roboto" pitchFamily="2" charset="0"/>
                <a:cs typeface="Arial" panose="020B0604020202020204" pitchFamily="34" charset="0"/>
              </a:rPr>
              <a:t>Mandaluyong</a:t>
            </a:r>
            <a:r>
              <a:rPr lang="en-US" sz="1050" dirty="0">
                <a:latin typeface="Arial" panose="020B0604020202020204" pitchFamily="34" charset="0"/>
                <a:ea typeface="Roboto" pitchFamily="2" charset="0"/>
                <a:cs typeface="Arial" panose="020B0604020202020204" pitchFamily="34" charset="0"/>
              </a:rPr>
              <a:t> City</a:t>
            </a:r>
            <a:endParaRPr lang="en-SG" sz="1050" dirty="0">
              <a:latin typeface="Arial" panose="020B0604020202020204" pitchFamily="34" charset="0"/>
              <a:ea typeface="Roboto" pitchFamily="2" charset="0"/>
              <a:cs typeface="Arial" panose="020B0604020202020204" pitchFamily="34" charset="0"/>
            </a:endParaRPr>
          </a:p>
        </p:txBody>
      </p:sp>
      <p:sp>
        <p:nvSpPr>
          <p:cNvPr id="41" name="Rectangle 40"/>
          <p:cNvSpPr/>
          <p:nvPr/>
        </p:nvSpPr>
        <p:spPr>
          <a:xfrm>
            <a:off x="4508468" y="11822068"/>
            <a:ext cx="1419626" cy="400110"/>
          </a:xfrm>
          <a:prstGeom prst="rect">
            <a:avLst/>
          </a:prstGeom>
        </p:spPr>
        <p:txBody>
          <a:bodyPr wrap="square">
            <a:spAutoFit/>
          </a:bodyPr>
          <a:lstStyle/>
          <a:p>
            <a:r>
              <a:rPr lang="en-SG" sz="1000" dirty="0">
                <a:latin typeface="Arial" panose="020B0604020202020204" pitchFamily="34" charset="0"/>
                <a:ea typeface="Roboto" pitchFamily="2" charset="0"/>
                <a:cs typeface="Arial" panose="020B0604020202020204" pitchFamily="34" charset="0"/>
              </a:rPr>
              <a:t>+632-6339025</a:t>
            </a:r>
          </a:p>
          <a:p>
            <a:r>
              <a:rPr lang="en-SG" sz="1000" dirty="0" err="1">
                <a:latin typeface="Arial" panose="020B0604020202020204" pitchFamily="34" charset="0"/>
                <a:ea typeface="Roboto" pitchFamily="2" charset="0"/>
                <a:cs typeface="Arial" panose="020B0604020202020204" pitchFamily="34" charset="0"/>
              </a:rPr>
              <a:t>Loc</a:t>
            </a:r>
            <a:r>
              <a:rPr lang="en-SG" sz="1000" dirty="0">
                <a:latin typeface="Arial" panose="020B0604020202020204" pitchFamily="34" charset="0"/>
                <a:ea typeface="Roboto" pitchFamily="2" charset="0"/>
                <a:cs typeface="Arial" panose="020B0604020202020204" pitchFamily="34" charset="0"/>
              </a:rPr>
              <a:t> 3763</a:t>
            </a:r>
          </a:p>
        </p:txBody>
      </p:sp>
      <p:pic>
        <p:nvPicPr>
          <p:cNvPr id="49" name="Picture 48"/>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7124452" y="158204"/>
            <a:ext cx="2222723" cy="2780395"/>
          </a:xfrm>
          <a:prstGeom prst="rect">
            <a:avLst/>
          </a:prstGeom>
        </p:spPr>
      </p:pic>
      <p:sp>
        <p:nvSpPr>
          <p:cNvPr id="30" name="TextBox 29"/>
          <p:cNvSpPr txBox="1"/>
          <p:nvPr/>
        </p:nvSpPr>
        <p:spPr>
          <a:xfrm>
            <a:off x="673747" y="2503974"/>
            <a:ext cx="8269362" cy="12972782"/>
          </a:xfrm>
          <a:prstGeom prst="rect">
            <a:avLst/>
          </a:prstGeom>
          <a:noFill/>
        </p:spPr>
        <p:txBody>
          <a:bodyPr wrap="square" numCol="2" spcCol="252000" rtlCol="0">
            <a:spAutoFit/>
          </a:bodyPr>
          <a:lstStyle/>
          <a:p>
            <a:r>
              <a:rPr lang="en-US" sz="1250" b="1" dirty="0">
                <a:latin typeface="Tahoma" panose="020B0604030504040204" pitchFamily="34" charset="0"/>
                <a:ea typeface="Tahoma" panose="020B0604030504040204" pitchFamily="34" charset="0"/>
                <a:cs typeface="Tahoma" panose="020B0604030504040204" pitchFamily="34" charset="0"/>
              </a:rPr>
              <a:t>Q1. </a:t>
            </a:r>
            <a:r>
              <a:rPr lang="en-US" sz="1250" dirty="0">
                <a:latin typeface="Tahoma" panose="020B0604030504040204" pitchFamily="34" charset="0"/>
                <a:ea typeface="Tahoma" panose="020B0604030504040204" pitchFamily="34" charset="0"/>
                <a:cs typeface="Tahoma" panose="020B0604030504040204" pitchFamily="34" charset="0"/>
              </a:rPr>
              <a:t>When should I pay for my 2023 membership?</a:t>
            </a:r>
            <a:endParaRPr lang="en-SG" sz="1250" dirty="0">
              <a:latin typeface="Tahoma" panose="020B0604030504040204" pitchFamily="34" charset="0"/>
              <a:ea typeface="Tahoma" panose="020B0604030504040204" pitchFamily="34" charset="0"/>
              <a:cs typeface="Tahoma" panose="020B0604030504040204" pitchFamily="34" charset="0"/>
            </a:endParaRPr>
          </a:p>
          <a:p>
            <a:pPr algn="just"/>
            <a:r>
              <a:rPr lang="en-US" sz="1250" dirty="0">
                <a:latin typeface="Tahoma" panose="020B0604030504040204" pitchFamily="34" charset="0"/>
                <a:ea typeface="Tahoma" panose="020B0604030504040204" pitchFamily="34" charset="0"/>
                <a:cs typeface="Tahoma" panose="020B0604030504040204" pitchFamily="34" charset="0"/>
              </a:rPr>
              <a:t> </a:t>
            </a:r>
            <a:endParaRPr lang="en-SG" sz="1250" dirty="0">
              <a:latin typeface="Tahoma" panose="020B0604030504040204" pitchFamily="34" charset="0"/>
              <a:ea typeface="Tahoma" panose="020B0604030504040204" pitchFamily="34" charset="0"/>
              <a:cs typeface="Tahoma" panose="020B0604030504040204" pitchFamily="34" charset="0"/>
            </a:endParaRPr>
          </a:p>
          <a:p>
            <a:pPr marL="176213" algn="just"/>
            <a:r>
              <a:rPr lang="en-US" sz="1250" b="1" dirty="0">
                <a:latin typeface="Tahoma" panose="020B0604030504040204" pitchFamily="34" charset="0"/>
                <a:ea typeface="Tahoma" panose="020B0604030504040204" pitchFamily="34" charset="0"/>
                <a:cs typeface="Tahoma" panose="020B0604030504040204" pitchFamily="34" charset="0"/>
              </a:rPr>
              <a:t>A. </a:t>
            </a:r>
            <a:r>
              <a:rPr lang="en-US" sz="1250" dirty="0">
                <a:latin typeface="Tahoma" panose="020B0604030504040204" pitchFamily="34" charset="0"/>
                <a:ea typeface="Tahoma" panose="020B0604030504040204" pitchFamily="34" charset="0"/>
                <a:cs typeface="Tahoma" panose="020B0604030504040204" pitchFamily="34" charset="0"/>
              </a:rPr>
              <a:t>According to the GSP by-laws and membership guidelines, Active Members will be those who have paid membership dues on or before the prescribed date: </a:t>
            </a:r>
            <a:r>
              <a:rPr lang="en-US" sz="1250" b="1" dirty="0">
                <a:solidFill>
                  <a:schemeClr val="accent1"/>
                </a:solidFill>
                <a:latin typeface="Tahoma" panose="020B0604030504040204" pitchFamily="34" charset="0"/>
                <a:ea typeface="Tahoma" panose="020B0604030504040204" pitchFamily="34" charset="0"/>
                <a:cs typeface="Tahoma" panose="020B0604030504040204" pitchFamily="34" charset="0"/>
              </a:rPr>
              <a:t>January 31, 2023</a:t>
            </a:r>
            <a:r>
              <a:rPr lang="en-US" sz="1250" dirty="0">
                <a:latin typeface="Tahoma" panose="020B0604030504040204" pitchFamily="34" charset="0"/>
                <a:ea typeface="Tahoma" panose="020B0604030504040204" pitchFamily="34" charset="0"/>
                <a:cs typeface="Tahoma" panose="020B0604030504040204" pitchFamily="34" charset="0"/>
              </a:rPr>
              <a:t>. Those who have paid by the date can avail of early-bird discount for GEOCON 2023.</a:t>
            </a:r>
          </a:p>
          <a:p>
            <a:pPr marL="176213" algn="just"/>
            <a:endParaRPr lang="en-SG" sz="1250" dirty="0">
              <a:latin typeface="Tahoma" panose="020B0604030504040204" pitchFamily="34" charset="0"/>
              <a:ea typeface="Tahoma" panose="020B0604030504040204" pitchFamily="34" charset="0"/>
              <a:cs typeface="Tahoma" panose="020B0604030504040204" pitchFamily="34" charset="0"/>
            </a:endParaRPr>
          </a:p>
          <a:p>
            <a:pPr algn="just"/>
            <a:r>
              <a:rPr lang="en-US" sz="1250" dirty="0">
                <a:latin typeface="Tahoma" panose="020B0604030504040204" pitchFamily="34" charset="0"/>
                <a:ea typeface="Tahoma" panose="020B0604030504040204" pitchFamily="34" charset="0"/>
                <a:cs typeface="Tahoma" panose="020B0604030504040204" pitchFamily="34" charset="0"/>
              </a:rPr>
              <a:t> </a:t>
            </a:r>
            <a:r>
              <a:rPr lang="en-US" sz="1250" b="1" dirty="0">
                <a:latin typeface="Tahoma" panose="020B0604030504040204" pitchFamily="34" charset="0"/>
                <a:ea typeface="Tahoma" panose="020B0604030504040204" pitchFamily="34" charset="0"/>
                <a:cs typeface="Tahoma" panose="020B0604030504040204" pitchFamily="34" charset="0"/>
              </a:rPr>
              <a:t>Q2.</a:t>
            </a:r>
            <a:r>
              <a:rPr lang="en-US" sz="1250" dirty="0">
                <a:latin typeface="Tahoma" panose="020B0604030504040204" pitchFamily="34" charset="0"/>
                <a:ea typeface="Tahoma" panose="020B0604030504040204" pitchFamily="34" charset="0"/>
                <a:cs typeface="Tahoma" panose="020B0604030504040204" pitchFamily="34" charset="0"/>
              </a:rPr>
              <a:t> I am not sure if I already paid for membership. How will I confirm this?</a:t>
            </a:r>
          </a:p>
          <a:p>
            <a:pPr algn="just"/>
            <a:r>
              <a:rPr lang="en-US" sz="1250" dirty="0">
                <a:latin typeface="Tahoma" panose="020B0604030504040204" pitchFamily="34" charset="0"/>
                <a:ea typeface="Tahoma" panose="020B0604030504040204" pitchFamily="34" charset="0"/>
                <a:cs typeface="Tahoma" panose="020B0604030504040204" pitchFamily="34" charset="0"/>
              </a:rPr>
              <a:t> </a:t>
            </a:r>
            <a:endParaRPr lang="en-SG" sz="1250" dirty="0">
              <a:latin typeface="Tahoma" panose="020B0604030504040204" pitchFamily="34" charset="0"/>
              <a:ea typeface="Tahoma" panose="020B0604030504040204" pitchFamily="34" charset="0"/>
              <a:cs typeface="Tahoma" panose="020B0604030504040204" pitchFamily="34" charset="0"/>
            </a:endParaRPr>
          </a:p>
          <a:p>
            <a:pPr marL="176213" algn="just"/>
            <a:r>
              <a:rPr lang="en-US" sz="1250" b="1" dirty="0">
                <a:latin typeface="Tahoma" panose="020B0604030504040204" pitchFamily="34" charset="0"/>
                <a:ea typeface="Tahoma" panose="020B0604030504040204" pitchFamily="34" charset="0"/>
                <a:cs typeface="Tahoma" panose="020B0604030504040204" pitchFamily="34" charset="0"/>
              </a:rPr>
              <a:t>A. </a:t>
            </a:r>
            <a:r>
              <a:rPr lang="en-US" sz="1250" dirty="0">
                <a:latin typeface="Tahoma" panose="020B0604030504040204" pitchFamily="34" charset="0"/>
                <a:ea typeface="Tahoma" panose="020B0604030504040204" pitchFamily="34" charset="0"/>
                <a:cs typeface="Tahoma" panose="020B0604030504040204" pitchFamily="34" charset="0"/>
              </a:rPr>
              <a:t>Please refer to the GSP website</a:t>
            </a:r>
          </a:p>
          <a:p>
            <a:pPr marL="176213" algn="just"/>
            <a:r>
              <a:rPr lang="en-US" sz="1250" u="sng" dirty="0">
                <a:solidFill>
                  <a:srgbClr val="0070C0"/>
                </a:solidFill>
                <a:latin typeface="Tahoma" panose="020B0604030504040204" pitchFamily="34" charset="0"/>
                <a:ea typeface="Tahoma" panose="020B0604030504040204" pitchFamily="34" charset="0"/>
                <a:cs typeface="Tahoma" panose="020B0604030504040204" pitchFamily="34" charset="0"/>
                <a:hlinkClick r:id="rId7"/>
              </a:rPr>
              <a:t>https://geolsocphil.com/member-list/index</a:t>
            </a:r>
            <a:r>
              <a:rPr lang="en-US" sz="1250" u="sng" dirty="0">
                <a:solidFill>
                  <a:srgbClr val="0070C0"/>
                </a:solidFill>
                <a:latin typeface="Tahoma" panose="020B0604030504040204" pitchFamily="34" charset="0"/>
                <a:ea typeface="Tahoma" panose="020B0604030504040204" pitchFamily="34" charset="0"/>
                <a:cs typeface="Tahoma" panose="020B0604030504040204" pitchFamily="34" charset="0"/>
              </a:rPr>
              <a:t>. </a:t>
            </a:r>
            <a:r>
              <a:rPr lang="en-US" sz="1250" dirty="0">
                <a:latin typeface="Tahoma" panose="020B0604030504040204" pitchFamily="34" charset="0"/>
                <a:ea typeface="Tahoma" panose="020B0604030504040204" pitchFamily="34" charset="0"/>
                <a:cs typeface="Tahoma" panose="020B0604030504040204" pitchFamily="34" charset="0"/>
              </a:rPr>
              <a:t>Send an inquiry to </a:t>
            </a:r>
            <a:r>
              <a:rPr lang="en-US" sz="1250" u="sng" dirty="0" err="1">
                <a:solidFill>
                  <a:srgbClr val="0070C0"/>
                </a:solidFill>
                <a:latin typeface="Tahoma" panose="020B0604030504040204" pitchFamily="34" charset="0"/>
                <a:ea typeface="Tahoma" panose="020B0604030504040204" pitchFamily="34" charset="0"/>
                <a:cs typeface="Tahoma" panose="020B0604030504040204" pitchFamily="34" charset="0"/>
                <a:hlinkClick r:id="rId8"/>
              </a:rPr>
              <a:t>gsp.secretary@geolsoc</a:t>
            </a:r>
            <a:r>
              <a:rPr lang="en-AU" sz="1250" u="sng" dirty="0">
                <a:solidFill>
                  <a:srgbClr val="0070C0"/>
                </a:solidFill>
                <a:latin typeface="Tahoma" panose="020B0604030504040204" pitchFamily="34" charset="0"/>
                <a:ea typeface="Tahoma" panose="020B0604030504040204" pitchFamily="34" charset="0"/>
                <a:cs typeface="Tahoma" panose="020B0604030504040204" pitchFamily="34" charset="0"/>
                <a:hlinkClick r:id="rId8"/>
              </a:rPr>
              <a:t>phil.org</a:t>
            </a:r>
            <a:r>
              <a:rPr lang="en-AU" sz="1250" b="1" dirty="0">
                <a:latin typeface="Tahoma" panose="020B0604030504040204" pitchFamily="34" charset="0"/>
                <a:ea typeface="Tahoma" panose="020B0604030504040204" pitchFamily="34" charset="0"/>
                <a:cs typeface="Tahoma" panose="020B0604030504040204" pitchFamily="34" charset="0"/>
              </a:rPr>
              <a:t> </a:t>
            </a:r>
            <a:r>
              <a:rPr lang="en-AU" sz="1200" dirty="0">
                <a:latin typeface="Tahoma" panose="020B0604030504040204" pitchFamily="34" charset="0"/>
                <a:ea typeface="Tahoma" panose="020B0604030504040204" pitchFamily="34" charset="0"/>
                <a:cs typeface="Tahoma" panose="020B0604030504040204" pitchFamily="34" charset="0"/>
              </a:rPr>
              <a:t>if payment was made but not reflected in the member list.</a:t>
            </a:r>
            <a:endParaRPr lang="en-SG" sz="1250" dirty="0">
              <a:latin typeface="Tahoma" panose="020B0604030504040204" pitchFamily="34" charset="0"/>
              <a:ea typeface="Tahoma" panose="020B0604030504040204" pitchFamily="34" charset="0"/>
              <a:cs typeface="Tahoma" panose="020B0604030504040204" pitchFamily="34" charset="0"/>
            </a:endParaRPr>
          </a:p>
          <a:p>
            <a:pPr algn="just"/>
            <a:r>
              <a:rPr lang="en-US" sz="1250" dirty="0">
                <a:latin typeface="Tahoma" panose="020B0604030504040204" pitchFamily="34" charset="0"/>
                <a:ea typeface="Tahoma" panose="020B0604030504040204" pitchFamily="34" charset="0"/>
                <a:cs typeface="Tahoma" panose="020B0604030504040204" pitchFamily="34" charset="0"/>
              </a:rPr>
              <a:t> </a:t>
            </a:r>
          </a:p>
          <a:p>
            <a:pPr algn="just"/>
            <a:r>
              <a:rPr lang="en-US" sz="1250" b="1" dirty="0">
                <a:latin typeface="Tahoma" panose="020B0604030504040204" pitchFamily="34" charset="0"/>
                <a:ea typeface="Tahoma" panose="020B0604030504040204" pitchFamily="34" charset="0"/>
                <a:cs typeface="Tahoma" panose="020B0604030504040204" pitchFamily="34" charset="0"/>
              </a:rPr>
              <a:t>Q3. </a:t>
            </a:r>
            <a:r>
              <a:rPr lang="en-US" sz="1250" dirty="0">
                <a:latin typeface="Tahoma" panose="020B0604030504040204" pitchFamily="34" charset="0"/>
                <a:ea typeface="Tahoma" panose="020B0604030504040204" pitchFamily="34" charset="0"/>
                <a:cs typeface="Tahoma" panose="020B0604030504040204" pitchFamily="34" charset="0"/>
              </a:rPr>
              <a:t>Where should I send my payment?</a:t>
            </a:r>
            <a:endParaRPr lang="en-SG" sz="1250" dirty="0">
              <a:latin typeface="Tahoma" panose="020B0604030504040204" pitchFamily="34" charset="0"/>
              <a:ea typeface="Tahoma" panose="020B0604030504040204" pitchFamily="34" charset="0"/>
              <a:cs typeface="Tahoma" panose="020B0604030504040204" pitchFamily="34" charset="0"/>
            </a:endParaRPr>
          </a:p>
          <a:p>
            <a:pPr algn="just"/>
            <a:r>
              <a:rPr lang="en-US" sz="1250" dirty="0">
                <a:latin typeface="Tahoma" panose="020B0604030504040204" pitchFamily="34" charset="0"/>
                <a:ea typeface="Tahoma" panose="020B0604030504040204" pitchFamily="34" charset="0"/>
                <a:cs typeface="Tahoma" panose="020B0604030504040204" pitchFamily="34" charset="0"/>
              </a:rPr>
              <a:t> </a:t>
            </a:r>
            <a:endParaRPr lang="en-SG" sz="1250" dirty="0">
              <a:latin typeface="Tahoma" panose="020B0604030504040204" pitchFamily="34" charset="0"/>
              <a:ea typeface="Tahoma" panose="020B0604030504040204" pitchFamily="34" charset="0"/>
              <a:cs typeface="Tahoma" panose="020B0604030504040204" pitchFamily="34" charset="0"/>
            </a:endParaRPr>
          </a:p>
          <a:p>
            <a:pPr marL="176213" algn="just"/>
            <a:r>
              <a:rPr lang="en-US" sz="1250" b="1" dirty="0">
                <a:latin typeface="Tahoma" panose="020B0604030504040204" pitchFamily="34" charset="0"/>
                <a:ea typeface="Tahoma" panose="020B0604030504040204" pitchFamily="34" charset="0"/>
                <a:cs typeface="Tahoma" panose="020B0604030504040204" pitchFamily="34" charset="0"/>
              </a:rPr>
              <a:t>A. </a:t>
            </a:r>
            <a:r>
              <a:rPr lang="en-US" sz="1250" dirty="0">
                <a:latin typeface="Tahoma" panose="020B0604030504040204" pitchFamily="34" charset="0"/>
                <a:ea typeface="Tahoma" panose="020B0604030504040204" pitchFamily="34" charset="0"/>
                <a:cs typeface="Tahoma" panose="020B0604030504040204" pitchFamily="34" charset="0"/>
              </a:rPr>
              <a:t>Payments</a:t>
            </a:r>
            <a:r>
              <a:rPr lang="en-US" sz="1250" b="1" dirty="0">
                <a:latin typeface="Tahoma" panose="020B0604030504040204" pitchFamily="34" charset="0"/>
                <a:ea typeface="Tahoma" panose="020B0604030504040204" pitchFamily="34" charset="0"/>
                <a:cs typeface="Tahoma" panose="020B0604030504040204" pitchFamily="34" charset="0"/>
              </a:rPr>
              <a:t> should be made through our online payment system integrated into our website: </a:t>
            </a:r>
            <a:r>
              <a:rPr lang="en-US" sz="1250" dirty="0">
                <a:solidFill>
                  <a:srgbClr val="0070C0"/>
                </a:solidFill>
                <a:latin typeface="Tahoma" panose="020B0604030504040204" pitchFamily="34" charset="0"/>
                <a:ea typeface="Tahoma" panose="020B0604030504040204" pitchFamily="34" charset="0"/>
                <a:cs typeface="Tahoma" panose="020B0604030504040204" pitchFamily="34" charset="0"/>
              </a:rPr>
              <a:t>geolsocphil.com/site/join us. </a:t>
            </a:r>
            <a:r>
              <a:rPr lang="en-US" sz="1250" dirty="0">
                <a:latin typeface="Tahoma" panose="020B0604030504040204" pitchFamily="34" charset="0"/>
                <a:ea typeface="Tahoma" panose="020B0604030504040204" pitchFamily="34" charset="0"/>
                <a:cs typeface="Tahoma" panose="020B0604030504040204" pitchFamily="34" charset="0"/>
              </a:rPr>
              <a:t>Sign up or log in to your account, fill out contact and address details and create payment using website profile. You can pay through </a:t>
            </a:r>
            <a:r>
              <a:rPr lang="en-US" sz="1250" dirty="0" err="1">
                <a:latin typeface="Tahoma" panose="020B0604030504040204" pitchFamily="34" charset="0"/>
                <a:ea typeface="Tahoma" panose="020B0604030504040204" pitchFamily="34" charset="0"/>
                <a:cs typeface="Tahoma" panose="020B0604030504040204" pitchFamily="34" charset="0"/>
              </a:rPr>
              <a:t>GCash</a:t>
            </a:r>
            <a:r>
              <a:rPr lang="en-US" sz="1250" dirty="0">
                <a:latin typeface="Tahoma" panose="020B0604030504040204" pitchFamily="34" charset="0"/>
                <a:ea typeface="Tahoma" panose="020B0604030504040204" pitchFamily="34" charset="0"/>
                <a:cs typeface="Tahoma" panose="020B0604030504040204" pitchFamily="34" charset="0"/>
              </a:rPr>
              <a:t>, </a:t>
            </a:r>
            <a:r>
              <a:rPr lang="en-US" sz="1250" dirty="0" err="1">
                <a:latin typeface="Tahoma" panose="020B0604030504040204" pitchFamily="34" charset="0"/>
                <a:ea typeface="Tahoma" panose="020B0604030504040204" pitchFamily="34" charset="0"/>
                <a:cs typeface="Tahoma" panose="020B0604030504040204" pitchFamily="34" charset="0"/>
              </a:rPr>
              <a:t>GrabPay</a:t>
            </a:r>
            <a:r>
              <a:rPr lang="en-US" sz="1250" dirty="0">
                <a:latin typeface="Tahoma" panose="020B0604030504040204" pitchFamily="34" charset="0"/>
                <a:ea typeface="Tahoma" panose="020B0604030504040204" pitchFamily="34" charset="0"/>
                <a:cs typeface="Tahoma" panose="020B0604030504040204" pitchFamily="34" charset="0"/>
              </a:rPr>
              <a:t>, online </a:t>
            </a:r>
            <a:r>
              <a:rPr lang="en-US" sz="1250">
                <a:latin typeface="Tahoma" panose="020B0604030504040204" pitchFamily="34" charset="0"/>
                <a:ea typeface="Tahoma" panose="020B0604030504040204" pitchFamily="34" charset="0"/>
                <a:cs typeface="Tahoma" panose="020B0604030504040204" pitchFamily="34" charset="0"/>
              </a:rPr>
              <a:t>bank transfer, </a:t>
            </a:r>
            <a:r>
              <a:rPr lang="en-US" sz="1250" dirty="0" err="1">
                <a:latin typeface="Tahoma" panose="020B0604030504040204" pitchFamily="34" charset="0"/>
                <a:ea typeface="Tahoma" panose="020B0604030504040204" pitchFamily="34" charset="0"/>
                <a:cs typeface="Tahoma" panose="020B0604030504040204" pitchFamily="34" charset="0"/>
              </a:rPr>
              <a:t>CoinsPh</a:t>
            </a:r>
            <a:r>
              <a:rPr lang="en-US" sz="1250" dirty="0">
                <a:latin typeface="Tahoma" panose="020B0604030504040204" pitchFamily="34" charset="0"/>
                <a:ea typeface="Tahoma" panose="020B0604030504040204" pitchFamily="34" charset="0"/>
                <a:cs typeface="Tahoma" panose="020B0604030504040204" pitchFamily="34" charset="0"/>
              </a:rPr>
              <a:t>, etc. Alternatively, you may upload proof of bank transfer made to our Metrobank account:</a:t>
            </a:r>
          </a:p>
          <a:p>
            <a:pPr marL="176213" algn="just"/>
            <a:endParaRPr lang="en-US" sz="1250" dirty="0">
              <a:latin typeface="Tahoma" panose="020B0604030504040204" pitchFamily="34" charset="0"/>
              <a:ea typeface="Tahoma" panose="020B0604030504040204" pitchFamily="34" charset="0"/>
              <a:cs typeface="Tahoma" panose="020B0604030504040204" pitchFamily="34" charset="0"/>
            </a:endParaRPr>
          </a:p>
          <a:p>
            <a:pPr marL="176213" algn="just"/>
            <a:r>
              <a:rPr lang="en-US" sz="1250" b="1" dirty="0">
                <a:solidFill>
                  <a:srgbClr val="0070C0"/>
                </a:solidFill>
                <a:latin typeface="Tahoma" panose="020B0604030504040204" pitchFamily="34" charset="0"/>
                <a:ea typeface="Tahoma" panose="020B0604030504040204" pitchFamily="34" charset="0"/>
                <a:cs typeface="Tahoma" panose="020B0604030504040204" pitchFamily="34" charset="0"/>
              </a:rPr>
              <a:t>Geological Society of the Philippines Inc.</a:t>
            </a:r>
            <a:endParaRPr lang="en-SG" sz="125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marL="176213" algn="just"/>
            <a:r>
              <a:rPr lang="en-US" sz="1250" dirty="0">
                <a:solidFill>
                  <a:srgbClr val="0070C0"/>
                </a:solidFill>
                <a:latin typeface="Tahoma" panose="020B0604030504040204" pitchFamily="34" charset="0"/>
                <a:ea typeface="Tahoma" panose="020B0604030504040204" pitchFamily="34" charset="0"/>
                <a:cs typeface="Tahoma" panose="020B0604030504040204" pitchFamily="34" charset="0"/>
              </a:rPr>
              <a:t>Account number: </a:t>
            </a:r>
            <a:r>
              <a:rPr lang="en-US" sz="1250" b="1" dirty="0">
                <a:solidFill>
                  <a:srgbClr val="0070C0"/>
                </a:solidFill>
                <a:latin typeface="Tahoma" panose="020B0604030504040204" pitchFamily="34" charset="0"/>
                <a:ea typeface="Tahoma" panose="020B0604030504040204" pitchFamily="34" charset="0"/>
                <a:cs typeface="Tahoma" panose="020B0604030504040204" pitchFamily="34" charset="0"/>
              </a:rPr>
              <a:t>633-3-63374550-2</a:t>
            </a:r>
            <a:endParaRPr lang="en-SG" sz="125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marL="176213" algn="just"/>
            <a:r>
              <a:rPr lang="en-US" sz="1250" b="1" dirty="0" err="1">
                <a:solidFill>
                  <a:srgbClr val="0070C0"/>
                </a:solidFill>
                <a:latin typeface="Tahoma" panose="020B0604030504040204" pitchFamily="34" charset="0"/>
                <a:ea typeface="Tahoma" panose="020B0604030504040204" pitchFamily="34" charset="0"/>
                <a:cs typeface="Tahoma" panose="020B0604030504040204" pitchFamily="34" charset="0"/>
              </a:rPr>
              <a:t>Metrobank</a:t>
            </a:r>
            <a:r>
              <a:rPr lang="en-US" sz="1250" b="1" dirty="0">
                <a:solidFill>
                  <a:srgbClr val="0070C0"/>
                </a:solidFill>
                <a:latin typeface="Tahoma" panose="020B0604030504040204" pitchFamily="34" charset="0"/>
                <a:ea typeface="Tahoma" panose="020B0604030504040204" pitchFamily="34" charset="0"/>
                <a:cs typeface="Tahoma" panose="020B0604030504040204" pitchFamily="34" charset="0"/>
              </a:rPr>
              <a:t>, J.M. </a:t>
            </a:r>
            <a:r>
              <a:rPr lang="en-US" sz="1250" b="1" dirty="0" err="1">
                <a:solidFill>
                  <a:srgbClr val="0070C0"/>
                </a:solidFill>
                <a:latin typeface="Tahoma" panose="020B0604030504040204" pitchFamily="34" charset="0"/>
                <a:ea typeface="Tahoma" panose="020B0604030504040204" pitchFamily="34" charset="0"/>
                <a:cs typeface="Tahoma" panose="020B0604030504040204" pitchFamily="34" charset="0"/>
              </a:rPr>
              <a:t>Escriva</a:t>
            </a:r>
            <a:r>
              <a:rPr lang="en-US" sz="1250" b="1" dirty="0">
                <a:solidFill>
                  <a:srgbClr val="0070C0"/>
                </a:solidFill>
                <a:latin typeface="Tahoma" panose="020B0604030504040204" pitchFamily="34" charset="0"/>
                <a:ea typeface="Tahoma" panose="020B0604030504040204" pitchFamily="34" charset="0"/>
                <a:cs typeface="Tahoma" panose="020B0604030504040204" pitchFamily="34" charset="0"/>
              </a:rPr>
              <a:t> Branch, Pasig City</a:t>
            </a:r>
            <a:endParaRPr lang="en-SG" sz="1250" b="1" dirty="0">
              <a:solidFill>
                <a:srgbClr val="0070C0"/>
              </a:solidFill>
              <a:latin typeface="Tahoma" panose="020B0604030504040204" pitchFamily="34" charset="0"/>
              <a:ea typeface="Tahoma" panose="020B0604030504040204" pitchFamily="34" charset="0"/>
              <a:cs typeface="Tahoma" panose="020B0604030504040204" pitchFamily="34" charset="0"/>
            </a:endParaRPr>
          </a:p>
          <a:p>
            <a:pPr marL="176213" algn="just"/>
            <a:r>
              <a:rPr lang="en-US" sz="1250" dirty="0">
                <a:latin typeface="Tahoma" panose="020B0604030504040204" pitchFamily="34" charset="0"/>
                <a:ea typeface="Tahoma" panose="020B0604030504040204" pitchFamily="34" charset="0"/>
                <a:cs typeface="Tahoma" panose="020B0604030504040204" pitchFamily="34" charset="0"/>
              </a:rPr>
              <a:t> </a:t>
            </a:r>
            <a:endParaRPr lang="en-SG" sz="1250" dirty="0">
              <a:latin typeface="Tahoma" panose="020B0604030504040204" pitchFamily="34" charset="0"/>
              <a:ea typeface="Tahoma" panose="020B0604030504040204" pitchFamily="34" charset="0"/>
              <a:cs typeface="Tahoma" panose="020B0604030504040204" pitchFamily="34" charset="0"/>
            </a:endParaRPr>
          </a:p>
          <a:p>
            <a:pPr marL="176213" algn="just"/>
            <a:r>
              <a:rPr lang="en-US" sz="1250" dirty="0">
                <a:latin typeface="Tahoma" panose="020B0604030504040204" pitchFamily="34" charset="0"/>
                <a:ea typeface="Tahoma" panose="020B0604030504040204" pitchFamily="34" charset="0"/>
                <a:cs typeface="Tahoma" panose="020B0604030504040204" pitchFamily="34" charset="0"/>
              </a:rPr>
              <a:t>Your payment profile will be updates automatically once successful payment and verification is made. Official receipts will be uploaded to your GSP website profiles. We highly recommend using the online payment system for automatic updating of status. There is no need to email the GSP Secretary unless issues arise.</a:t>
            </a:r>
          </a:p>
          <a:p>
            <a:pPr marL="176213" algn="just"/>
            <a:endParaRPr lang="en-SG" sz="1250" dirty="0">
              <a:latin typeface="Tahoma" panose="020B0604030504040204" pitchFamily="34" charset="0"/>
              <a:ea typeface="Tahoma" panose="020B0604030504040204" pitchFamily="34" charset="0"/>
              <a:cs typeface="Tahoma" panose="020B0604030504040204" pitchFamily="34" charset="0"/>
            </a:endParaRPr>
          </a:p>
          <a:p>
            <a:pPr algn="just"/>
            <a:r>
              <a:rPr lang="en-US" sz="1250" b="1" dirty="0">
                <a:latin typeface="Tahoma" panose="020B0604030504040204" pitchFamily="34" charset="0"/>
                <a:ea typeface="Tahoma" panose="020B0604030504040204" pitchFamily="34" charset="0"/>
                <a:cs typeface="Tahoma" panose="020B0604030504040204" pitchFamily="34" charset="0"/>
              </a:rPr>
              <a:t>Q4.</a:t>
            </a:r>
            <a:r>
              <a:rPr lang="en-US" sz="1250" dirty="0">
                <a:latin typeface="Tahoma" panose="020B0604030504040204" pitchFamily="34" charset="0"/>
                <a:ea typeface="Tahoma" panose="020B0604030504040204" pitchFamily="34" charset="0"/>
                <a:cs typeface="Tahoma" panose="020B0604030504040204" pitchFamily="34" charset="0"/>
              </a:rPr>
              <a:t> </a:t>
            </a:r>
            <a:r>
              <a:rPr lang="en-AU" sz="1250" dirty="0">
                <a:latin typeface="Tahoma" panose="020B0604030504040204" pitchFamily="34" charset="0"/>
                <a:ea typeface="Tahoma" panose="020B0604030504040204" pitchFamily="34" charset="0"/>
                <a:cs typeface="Tahoma" panose="020B0604030504040204" pitchFamily="34" charset="0"/>
              </a:rPr>
              <a:t>Can we pay by group?</a:t>
            </a:r>
          </a:p>
          <a:p>
            <a:pPr marL="90488" algn="just"/>
            <a:endParaRPr lang="en-AU" sz="1250" dirty="0">
              <a:latin typeface="Tahoma" panose="020B0604030504040204" pitchFamily="34" charset="0"/>
              <a:ea typeface="Tahoma" panose="020B0604030504040204" pitchFamily="34" charset="0"/>
              <a:cs typeface="Tahoma" panose="020B0604030504040204" pitchFamily="34" charset="0"/>
            </a:endParaRPr>
          </a:p>
          <a:p>
            <a:pPr marL="96838" indent="-6350" algn="just">
              <a:buFontTx/>
              <a:buAutoNum type="alphaUcPeriod"/>
            </a:pPr>
            <a:r>
              <a:rPr lang="en-AU" sz="1250" dirty="0">
                <a:latin typeface="Tahoma" panose="020B0604030504040204" pitchFamily="34" charset="0"/>
                <a:ea typeface="Tahoma" panose="020B0604030504040204" pitchFamily="34" charset="0"/>
                <a:cs typeface="Tahoma" panose="020B0604030504040204" pitchFamily="34" charset="0"/>
              </a:rPr>
              <a:t>Yes, pay to the GSP Metrobank account </a:t>
            </a:r>
            <a:r>
              <a:rPr lang="en-AU" sz="1250" b="1" dirty="0">
                <a:latin typeface="Tahoma" panose="020B0604030504040204" pitchFamily="34" charset="0"/>
                <a:ea typeface="Tahoma" panose="020B0604030504040204" pitchFamily="34" charset="0"/>
                <a:cs typeface="Tahoma" panose="020B0604030504040204" pitchFamily="34" charset="0"/>
              </a:rPr>
              <a:t>via bank transfer, cheque or cash deposit </a:t>
            </a:r>
            <a:r>
              <a:rPr lang="en-AU" sz="1250" dirty="0">
                <a:latin typeface="Tahoma" panose="020B0604030504040204" pitchFamily="34" charset="0"/>
                <a:ea typeface="Tahoma" panose="020B0604030504040204" pitchFamily="34" charset="0"/>
                <a:cs typeface="Tahoma" panose="020B0604030504040204" pitchFamily="34" charset="0"/>
              </a:rPr>
              <a:t>then upload proof of payment to each of the member’s profile or email the list of names and the proof of payment to Secretariat at </a:t>
            </a:r>
            <a:r>
              <a:rPr lang="en-AU" sz="1250" dirty="0">
                <a:latin typeface="Tahoma" panose="020B0604030504040204" pitchFamily="34" charset="0"/>
                <a:ea typeface="Tahoma" panose="020B0604030504040204" pitchFamily="34" charset="0"/>
                <a:cs typeface="Tahoma" panose="020B0604030504040204" pitchFamily="34" charset="0"/>
                <a:hlinkClick r:id="rId9"/>
              </a:rPr>
              <a:t>secretariat@geolsocphil.org</a:t>
            </a:r>
            <a:r>
              <a:rPr lang="en-AU" sz="1250" dirty="0">
                <a:latin typeface="Tahoma" panose="020B0604030504040204" pitchFamily="34" charset="0"/>
                <a:ea typeface="Tahoma" panose="020B0604030504040204" pitchFamily="34" charset="0"/>
                <a:cs typeface="Tahoma" panose="020B0604030504040204" pitchFamily="34" charset="0"/>
              </a:rPr>
              <a:t> for him/her to manually upload your proof of payment.</a:t>
            </a:r>
          </a:p>
          <a:p>
            <a:pPr marL="433388" indent="-342900" algn="just">
              <a:buAutoNum type="alphaUcPeriod"/>
            </a:pPr>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433388" indent="-342900">
              <a:buAutoNum type="alphaUcPeriod"/>
            </a:pPr>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0488"/>
            <a:endParaRPr lang="en-AU" sz="1250" dirty="0">
              <a:latin typeface="Tahoma" panose="020B0604030504040204" pitchFamily="34" charset="0"/>
              <a:ea typeface="Tahoma" panose="020B0604030504040204" pitchFamily="34" charset="0"/>
              <a:cs typeface="Tahoma" panose="020B0604030504040204" pitchFamily="34" charset="0"/>
              <a:hlinkClick r:id="rId9"/>
            </a:endParaRPr>
          </a:p>
          <a:p>
            <a:pPr marL="92075" indent="-92075" algn="just"/>
            <a:r>
              <a:rPr lang="en-US" sz="1250" b="1" dirty="0">
                <a:latin typeface="Tahoma" panose="020B0604030504040204" pitchFamily="34" charset="0"/>
                <a:ea typeface="Tahoma" panose="020B0604030504040204" pitchFamily="34" charset="0"/>
                <a:cs typeface="Tahoma" panose="020B0604030504040204" pitchFamily="34" charset="0"/>
              </a:rPr>
              <a:t>Q5.</a:t>
            </a:r>
            <a:r>
              <a:rPr lang="en-US" sz="1250" dirty="0">
                <a:latin typeface="Tahoma" panose="020B0604030504040204" pitchFamily="34" charset="0"/>
                <a:ea typeface="Tahoma" panose="020B0604030504040204" pitchFamily="34" charset="0"/>
                <a:cs typeface="Tahoma" panose="020B0604030504040204" pitchFamily="34" charset="0"/>
              </a:rPr>
              <a:t> I paid my annual dues for 20</a:t>
            </a:r>
            <a:r>
              <a:rPr lang="en-AU" sz="1250" dirty="0">
                <a:latin typeface="Tahoma" panose="020B0604030504040204" pitchFamily="34" charset="0"/>
                <a:ea typeface="Tahoma" panose="020B0604030504040204" pitchFamily="34" charset="0"/>
                <a:cs typeface="Tahoma" panose="020B0604030504040204" pitchFamily="34" charset="0"/>
              </a:rPr>
              <a:t>22. How much   should I pay to be an Active Member for 2023?</a:t>
            </a:r>
            <a:endParaRPr lang="en-SG" sz="1250" dirty="0">
              <a:latin typeface="Tahoma" panose="020B0604030504040204" pitchFamily="34" charset="0"/>
              <a:ea typeface="Tahoma" panose="020B0604030504040204" pitchFamily="34" charset="0"/>
              <a:cs typeface="Tahoma" panose="020B0604030504040204" pitchFamily="34" charset="0"/>
            </a:endParaRPr>
          </a:p>
          <a:p>
            <a:pPr marL="92075" indent="-92075" algn="just"/>
            <a:endParaRPr lang="en-SG" sz="1250" dirty="0">
              <a:latin typeface="Tahoma" panose="020B0604030504040204" pitchFamily="34" charset="0"/>
              <a:ea typeface="Tahoma" panose="020B0604030504040204" pitchFamily="34" charset="0"/>
              <a:cs typeface="Tahoma" panose="020B0604030504040204" pitchFamily="34" charset="0"/>
            </a:endParaRPr>
          </a:p>
          <a:p>
            <a:pPr marL="92075" indent="-92075" algn="just"/>
            <a:r>
              <a:rPr lang="en-SG" sz="1250" dirty="0">
                <a:latin typeface="Tahoma" panose="020B0604030504040204" pitchFamily="34" charset="0"/>
                <a:ea typeface="Tahoma" panose="020B0604030504040204" pitchFamily="34" charset="0"/>
                <a:cs typeface="Tahoma" panose="020B0604030504040204" pitchFamily="34" charset="0"/>
              </a:rPr>
              <a:t>	</a:t>
            </a:r>
            <a:r>
              <a:rPr lang="en-SG" sz="1250" b="1" dirty="0">
                <a:latin typeface="Tahoma" panose="020B0604030504040204" pitchFamily="34" charset="0"/>
                <a:ea typeface="Tahoma" panose="020B0604030504040204" pitchFamily="34" charset="0"/>
                <a:cs typeface="Tahoma" panose="020B0604030504040204" pitchFamily="34" charset="0"/>
              </a:rPr>
              <a:t>A. </a:t>
            </a:r>
            <a:r>
              <a:rPr lang="en-US" sz="1250" dirty="0">
                <a:latin typeface="Tahoma" panose="020B0604030504040204" pitchFamily="34" charset="0"/>
                <a:ea typeface="Tahoma" panose="020B0604030504040204" pitchFamily="34" charset="0"/>
                <a:cs typeface="Tahoma" panose="020B0604030504040204" pitchFamily="34" charset="0"/>
              </a:rPr>
              <a:t>If you pay on or before the deadline January 31, 2023, you are considered an Active Member, please pay: </a:t>
            </a:r>
            <a:r>
              <a:rPr lang="en-AU" sz="1250" b="1" dirty="0">
                <a:latin typeface="Tahoma" panose="020B0604030504040204" pitchFamily="34" charset="0"/>
                <a:ea typeface="Tahoma" panose="020B0604030504040204" pitchFamily="34" charset="0"/>
                <a:cs typeface="Tahoma" panose="020B0604030504040204" pitchFamily="34" charset="0"/>
              </a:rPr>
              <a:t>Annual dues  – Php1,500</a:t>
            </a:r>
            <a:endParaRPr lang="en-US" sz="1250" b="1" dirty="0">
              <a:latin typeface="Tahoma" panose="020B0604030504040204" pitchFamily="34" charset="0"/>
              <a:ea typeface="Tahoma" panose="020B0604030504040204" pitchFamily="34" charset="0"/>
              <a:cs typeface="Tahoma" panose="020B0604030504040204" pitchFamily="34" charset="0"/>
            </a:endParaRPr>
          </a:p>
          <a:p>
            <a:pPr marL="92075" indent="-92075" algn="just"/>
            <a:r>
              <a:rPr lang="en-US" sz="1250" b="1" dirty="0">
                <a:latin typeface="Tahoma" panose="020B0604030504040204" pitchFamily="34" charset="0"/>
                <a:ea typeface="Tahoma" panose="020B0604030504040204" pitchFamily="34" charset="0"/>
                <a:cs typeface="Tahoma" panose="020B0604030504040204" pitchFamily="34" charset="0"/>
              </a:rPr>
              <a:t>	B. </a:t>
            </a:r>
            <a:r>
              <a:rPr lang="en-US" sz="1250" dirty="0">
                <a:latin typeface="Tahoma" panose="020B0604030504040204" pitchFamily="34" charset="0"/>
                <a:ea typeface="Tahoma" panose="020B0604030504040204" pitchFamily="34" charset="0"/>
                <a:cs typeface="Tahoma" panose="020B0604030504040204" pitchFamily="34" charset="0"/>
              </a:rPr>
              <a:t>If you have not paid your annual dues for 2022 by January 31, 2023, you are considered as an Inactive Member. </a:t>
            </a:r>
            <a:r>
              <a:rPr lang="en-AU" sz="1250" dirty="0">
                <a:latin typeface="Tahoma" panose="020B0604030504040204" pitchFamily="34" charset="0"/>
                <a:ea typeface="Tahoma" panose="020B0604030504040204" pitchFamily="34" charset="0"/>
                <a:cs typeface="Tahoma" panose="020B0604030504040204" pitchFamily="34" charset="0"/>
              </a:rPr>
              <a:t>Please pay:</a:t>
            </a:r>
          </a:p>
          <a:p>
            <a:pPr marL="176213" algn="just"/>
            <a:r>
              <a:rPr lang="en-AU" sz="1250" b="1" dirty="0">
                <a:latin typeface="Tahoma" panose="020B0604030504040204" pitchFamily="34" charset="0"/>
                <a:ea typeface="Tahoma" panose="020B0604030504040204" pitchFamily="34" charset="0"/>
                <a:cs typeface="Tahoma" panose="020B0604030504040204" pitchFamily="34" charset="0"/>
              </a:rPr>
              <a:t>        Annual dues + penalty – Php2,250</a:t>
            </a:r>
          </a:p>
          <a:p>
            <a:pPr marL="176213"/>
            <a:endParaRPr lang="en-US" sz="1250" b="1" dirty="0">
              <a:latin typeface="Tahoma" panose="020B0604030504040204" pitchFamily="34" charset="0"/>
              <a:ea typeface="Tahoma" panose="020B0604030504040204" pitchFamily="34" charset="0"/>
              <a:cs typeface="Tahoma" panose="020B0604030504040204" pitchFamily="34" charset="0"/>
            </a:endParaRPr>
          </a:p>
          <a:p>
            <a:r>
              <a:rPr lang="en-US" sz="1250" b="1" dirty="0">
                <a:latin typeface="Tahoma" panose="020B0604030504040204" pitchFamily="34" charset="0"/>
                <a:ea typeface="Tahoma" panose="020B0604030504040204" pitchFamily="34" charset="0"/>
                <a:cs typeface="Tahoma" panose="020B0604030504040204" pitchFamily="34" charset="0"/>
              </a:rPr>
              <a:t>Q6.</a:t>
            </a:r>
            <a:r>
              <a:rPr lang="en-US" sz="1250" dirty="0">
                <a:latin typeface="Tahoma" panose="020B0604030504040204" pitchFamily="34" charset="0"/>
                <a:ea typeface="Tahoma" panose="020B0604030504040204" pitchFamily="34" charset="0"/>
                <a:cs typeface="Tahoma" panose="020B0604030504040204" pitchFamily="34" charset="0"/>
              </a:rPr>
              <a:t> I have not paid my annual dues since 2021 or even before. What do I need to do?</a:t>
            </a:r>
            <a:endParaRPr lang="en-SG" sz="1250" dirty="0">
              <a:latin typeface="Tahoma" panose="020B0604030504040204" pitchFamily="34" charset="0"/>
              <a:ea typeface="Tahoma" panose="020B0604030504040204" pitchFamily="34" charset="0"/>
              <a:cs typeface="Tahoma" panose="020B0604030504040204" pitchFamily="34" charset="0"/>
            </a:endParaRPr>
          </a:p>
          <a:p>
            <a:pPr marL="96838"/>
            <a:endParaRPr lang="en-SG" sz="1250" dirty="0">
              <a:latin typeface="Tahoma" panose="020B0604030504040204" pitchFamily="34" charset="0"/>
              <a:ea typeface="Tahoma" panose="020B0604030504040204" pitchFamily="34" charset="0"/>
              <a:cs typeface="Tahoma" panose="020B0604030504040204" pitchFamily="34" charset="0"/>
            </a:endParaRPr>
          </a:p>
          <a:p>
            <a:pPr marL="96838"/>
            <a:r>
              <a:rPr lang="en-SG" sz="1250" b="1" dirty="0">
                <a:latin typeface="Tahoma" panose="020B0604030504040204" pitchFamily="34" charset="0"/>
                <a:ea typeface="Tahoma" panose="020B0604030504040204" pitchFamily="34" charset="0"/>
                <a:cs typeface="Tahoma" panose="020B0604030504040204" pitchFamily="34" charset="0"/>
              </a:rPr>
              <a:t>A. </a:t>
            </a:r>
            <a:r>
              <a:rPr lang="en-US" sz="1250" dirty="0">
                <a:latin typeface="Tahoma" panose="020B0604030504040204" pitchFamily="34" charset="0"/>
                <a:ea typeface="Tahoma" panose="020B0604030504040204" pitchFamily="34" charset="0"/>
                <a:cs typeface="Tahoma" panose="020B0604030504040204" pitchFamily="34" charset="0"/>
              </a:rPr>
              <a:t>If you have not paid your annual dues since 2021   or even before, you are delisted and  would need to re-apply for GSP membership. An instructional video for Delisted Members is available at </a:t>
            </a:r>
            <a:r>
              <a:rPr lang="en-AU" sz="1250" dirty="0">
                <a:latin typeface="Tahoma" panose="020B0604030504040204" pitchFamily="34" charset="0"/>
                <a:ea typeface="Tahoma" panose="020B0604030504040204" pitchFamily="34" charset="0"/>
                <a:cs typeface="Tahoma" panose="020B0604030504040204" pitchFamily="34" charset="0"/>
                <a:hlinkClick r:id="rId10"/>
              </a:rPr>
              <a:t>https://geolsocphil.com/site/faqs</a:t>
            </a:r>
            <a:r>
              <a:rPr lang="en-AU" sz="1250" dirty="0">
                <a:latin typeface="Tahoma" panose="020B0604030504040204" pitchFamily="34" charset="0"/>
                <a:ea typeface="Tahoma" panose="020B0604030504040204" pitchFamily="34" charset="0"/>
                <a:cs typeface="Tahoma" panose="020B0604030504040204" pitchFamily="34" charset="0"/>
              </a:rPr>
              <a:t>.</a:t>
            </a:r>
          </a:p>
          <a:p>
            <a:pPr marL="96838"/>
            <a:endParaRPr lang="en-AU" sz="1250" dirty="0">
              <a:latin typeface="Tahoma" panose="020B0604030504040204" pitchFamily="34" charset="0"/>
              <a:ea typeface="Tahoma" panose="020B0604030504040204" pitchFamily="34" charset="0"/>
              <a:cs typeface="Tahoma" panose="020B0604030504040204" pitchFamily="34" charset="0"/>
            </a:endParaRPr>
          </a:p>
          <a:p>
            <a:pPr marL="96838" indent="-9525"/>
            <a:r>
              <a:rPr lang="en-US" sz="1250" dirty="0">
                <a:latin typeface="Tahoma" panose="020B0604030504040204" pitchFamily="34" charset="0"/>
                <a:ea typeface="Tahoma" panose="020B0604030504040204" pitchFamily="34" charset="0"/>
                <a:cs typeface="Tahoma" panose="020B0604030504040204" pitchFamily="34" charset="0"/>
              </a:rPr>
              <a:t>	Login to your account  or sign up to create an account at </a:t>
            </a:r>
            <a:r>
              <a:rPr lang="en-US" sz="1250" dirty="0">
                <a:solidFill>
                  <a:srgbClr val="0070C0"/>
                </a:solidFill>
                <a:latin typeface="Tahoma" panose="020B0604030504040204" pitchFamily="34" charset="0"/>
                <a:ea typeface="Tahoma" panose="020B0604030504040204" pitchFamily="34" charset="0"/>
                <a:cs typeface="Tahoma" panose="020B0604030504040204" pitchFamily="34" charset="0"/>
              </a:rPr>
              <a:t>geolsocphil.com/site/join-us. </a:t>
            </a:r>
            <a:r>
              <a:rPr lang="en-US" sz="1250" dirty="0">
                <a:latin typeface="Tahoma" panose="020B0604030504040204" pitchFamily="34" charset="0"/>
                <a:ea typeface="Tahoma" panose="020B0604030504040204" pitchFamily="34" charset="0"/>
                <a:cs typeface="Tahoma" panose="020B0604030504040204" pitchFamily="34" charset="0"/>
              </a:rPr>
              <a:t>Upload your CV, copy of PRC ID and fill out membership details.</a:t>
            </a:r>
          </a:p>
          <a:p>
            <a:pPr marL="96838" indent="-9525"/>
            <a:endParaRPr lang="en-US" sz="1250" dirty="0">
              <a:latin typeface="Tahoma" panose="020B0604030504040204" pitchFamily="34" charset="0"/>
              <a:ea typeface="Tahoma" panose="020B0604030504040204" pitchFamily="34" charset="0"/>
              <a:cs typeface="Tahoma" panose="020B0604030504040204" pitchFamily="34" charset="0"/>
            </a:endParaRPr>
          </a:p>
          <a:p>
            <a:pPr marL="96838" indent="-9525" algn="just"/>
            <a:r>
              <a:rPr lang="en-US" sz="1250" dirty="0">
                <a:latin typeface="Tahoma" panose="020B0604030504040204" pitchFamily="34" charset="0"/>
                <a:ea typeface="Tahoma" panose="020B0604030504040204" pitchFamily="34" charset="0"/>
                <a:cs typeface="Tahoma" panose="020B0604030504040204" pitchFamily="34" charset="0"/>
              </a:rPr>
              <a:t>Your application will be evaluated by the GSP Membership Committee, then recommended to the GSP Board of Trustees for readmission. The process will usually take 1 month. Once approved and verified</a:t>
            </a:r>
            <a:r>
              <a:rPr lang="en-US" sz="1250" b="1" dirty="0">
                <a:latin typeface="Tahoma" panose="020B0604030504040204" pitchFamily="34" charset="0"/>
                <a:ea typeface="Tahoma" panose="020B0604030504040204" pitchFamily="34" charset="0"/>
                <a:cs typeface="Tahoma" panose="020B0604030504040204" pitchFamily="34" charset="0"/>
              </a:rPr>
              <a:t>, </a:t>
            </a:r>
            <a:r>
              <a:rPr lang="en-US" sz="1250" dirty="0">
                <a:latin typeface="Tahoma" panose="020B0604030504040204" pitchFamily="34" charset="0"/>
                <a:ea typeface="Tahoma" panose="020B0604030504040204" pitchFamily="34" charset="0"/>
                <a:cs typeface="Tahoma" panose="020B0604030504040204" pitchFamily="34" charset="0"/>
              </a:rPr>
              <a:t> you can create using your website profile. You need to pay:</a:t>
            </a:r>
          </a:p>
          <a:p>
            <a:pPr marL="176213" algn="just"/>
            <a:r>
              <a:rPr lang="en-US" sz="1250" b="1" dirty="0">
                <a:latin typeface="Tahoma" panose="020B0604030504040204" pitchFamily="34" charset="0"/>
                <a:ea typeface="Tahoma" panose="020B0604030504040204" pitchFamily="34" charset="0"/>
                <a:cs typeface="Tahoma" panose="020B0604030504040204" pitchFamily="34" charset="0"/>
              </a:rPr>
              <a:t>     </a:t>
            </a:r>
            <a:r>
              <a:rPr lang="en-AU" sz="1250" b="1" dirty="0">
                <a:latin typeface="Tahoma" panose="020B0604030504040204" pitchFamily="34" charset="0"/>
                <a:ea typeface="Tahoma" panose="020B0604030504040204" pitchFamily="34" charset="0"/>
                <a:cs typeface="Tahoma" panose="020B0604030504040204" pitchFamily="34" charset="0"/>
              </a:rPr>
              <a:t>Membership fee + penalty – </a:t>
            </a:r>
            <a:r>
              <a:rPr lang="en-US" sz="1250" b="1" dirty="0">
                <a:latin typeface="Tahoma" panose="020B0604030504040204" pitchFamily="34" charset="0"/>
                <a:ea typeface="Tahoma" panose="020B0604030504040204" pitchFamily="34" charset="0"/>
                <a:cs typeface="Tahoma" panose="020B0604030504040204" pitchFamily="34" charset="0"/>
              </a:rPr>
              <a:t>Php3,000  </a:t>
            </a:r>
          </a:p>
          <a:p>
            <a:pPr marL="176213"/>
            <a:endParaRPr lang="en-US" sz="1250" dirty="0">
              <a:latin typeface="Tahoma" panose="020B0604030504040204" pitchFamily="34" charset="0"/>
              <a:ea typeface="Tahoma" panose="020B0604030504040204" pitchFamily="34" charset="0"/>
              <a:cs typeface="Tahoma" panose="020B0604030504040204" pitchFamily="34" charset="0"/>
            </a:endParaRPr>
          </a:p>
          <a:p>
            <a:pPr marL="4763" indent="-4763"/>
            <a:r>
              <a:rPr lang="en-US" sz="1250" b="1" dirty="0">
                <a:latin typeface="Tahoma" panose="020B0604030504040204" pitchFamily="34" charset="0"/>
                <a:ea typeface="Tahoma" panose="020B0604030504040204" pitchFamily="34" charset="0"/>
                <a:cs typeface="Tahoma" panose="020B0604030504040204" pitchFamily="34" charset="0"/>
              </a:rPr>
              <a:t>Q7.</a:t>
            </a:r>
            <a:r>
              <a:rPr lang="en-US" sz="1250" dirty="0">
                <a:latin typeface="Tahoma" panose="020B0604030504040204" pitchFamily="34" charset="0"/>
                <a:ea typeface="Tahoma" panose="020B0604030504040204" pitchFamily="34" charset="0"/>
                <a:cs typeface="Tahoma" panose="020B0604030504040204" pitchFamily="34" charset="0"/>
              </a:rPr>
              <a:t> If it is my first time to apply for GSP membership. What do I need to do?</a:t>
            </a:r>
          </a:p>
          <a:p>
            <a:pPr marL="4763" indent="-4763"/>
            <a:endParaRPr lang="en-US" sz="1250" b="1" dirty="0">
              <a:latin typeface="Tahoma" panose="020B0604030504040204" pitchFamily="34" charset="0"/>
              <a:ea typeface="Tahoma" panose="020B0604030504040204" pitchFamily="34" charset="0"/>
              <a:cs typeface="Tahoma" panose="020B0604030504040204" pitchFamily="34" charset="0"/>
            </a:endParaRPr>
          </a:p>
          <a:p>
            <a:pPr marL="92075" indent="-92075"/>
            <a:r>
              <a:rPr lang="en-US" sz="1250" b="1" dirty="0">
                <a:latin typeface="Tahoma" panose="020B0604030504040204" pitchFamily="34" charset="0"/>
                <a:ea typeface="Tahoma" panose="020B0604030504040204" pitchFamily="34" charset="0"/>
                <a:cs typeface="Tahoma" panose="020B0604030504040204" pitchFamily="34" charset="0"/>
              </a:rPr>
              <a:t>  A. </a:t>
            </a:r>
            <a:r>
              <a:rPr lang="en-US" sz="1250" dirty="0">
                <a:latin typeface="Tahoma" panose="020B0604030504040204" pitchFamily="34" charset="0"/>
                <a:ea typeface="Tahoma" panose="020B0604030504040204" pitchFamily="34" charset="0"/>
                <a:cs typeface="Tahoma" panose="020B0604030504040204" pitchFamily="34" charset="0"/>
              </a:rPr>
              <a:t>Please send an email to the GSP Secretary at </a:t>
            </a:r>
            <a:r>
              <a:rPr lang="en-US" sz="1250" dirty="0">
                <a:solidFill>
                  <a:srgbClr val="0070C0"/>
                </a:solidFill>
                <a:latin typeface="Tahoma" panose="020B0604030504040204" pitchFamily="34" charset="0"/>
                <a:ea typeface="Tahoma" panose="020B0604030504040204" pitchFamily="34" charset="0"/>
                <a:cs typeface="Tahoma" panose="020B0604030504040204" pitchFamily="34" charset="0"/>
              </a:rPr>
              <a:t>gsp.secretary@geolsocphil.org </a:t>
            </a:r>
            <a:r>
              <a:rPr lang="en-US" sz="1250" dirty="0">
                <a:latin typeface="Tahoma" panose="020B0604030504040204" pitchFamily="34" charset="0"/>
                <a:ea typeface="Tahoma" panose="020B0604030504040204" pitchFamily="34" charset="0"/>
                <a:cs typeface="Tahoma" panose="020B0604030504040204" pitchFamily="34" charset="0"/>
              </a:rPr>
              <a:t>with the subject </a:t>
            </a:r>
            <a:r>
              <a:rPr lang="en-US" sz="1250" b="1" dirty="0">
                <a:latin typeface="Tahoma" panose="020B0604030504040204" pitchFamily="34" charset="0"/>
                <a:ea typeface="Tahoma" panose="020B0604030504040204" pitchFamily="34" charset="0"/>
                <a:cs typeface="Tahoma" panose="020B0604030504040204" pitchFamily="34" charset="0"/>
              </a:rPr>
              <a:t>NEW MEMBER APPLICATION</a:t>
            </a:r>
            <a:r>
              <a:rPr lang="en-US" sz="1250" dirty="0">
                <a:latin typeface="Tahoma" panose="020B0604030504040204" pitchFamily="34" charset="0"/>
                <a:ea typeface="Tahoma" panose="020B0604030504040204" pitchFamily="34" charset="0"/>
                <a:cs typeface="Tahoma" panose="020B0604030504040204" pitchFamily="34" charset="0"/>
              </a:rPr>
              <a:t>. Please put the following information in the email body: Full Name, PRC license number (if available), affiliation, and mobile number. The Secretary will add you to the member list and inform you when you can create your profile following the instructions for Delisted Members at Q6 above. Once the uploaded files are already verified by the Secretary, please proceed to payment of:</a:t>
            </a:r>
          </a:p>
          <a:p>
            <a:pPr marL="92075" indent="-92075"/>
            <a:r>
              <a:rPr lang="en-US" sz="1250" b="1" dirty="0">
                <a:latin typeface="Tahoma" panose="020B0604030504040204" pitchFamily="34" charset="0"/>
                <a:ea typeface="Tahoma" panose="020B0604030504040204" pitchFamily="34" charset="0"/>
                <a:cs typeface="Tahoma" panose="020B0604030504040204" pitchFamily="34" charset="0"/>
              </a:rPr>
              <a:t>       Membership fee – Php1,500</a:t>
            </a:r>
          </a:p>
          <a:p>
            <a:pPr marL="274638" indent="-182563"/>
            <a:endParaRPr lang="en-US" sz="1250" b="1" i="1" dirty="0">
              <a:latin typeface="Tahoma" panose="020B0604030504040204" pitchFamily="34" charset="0"/>
              <a:ea typeface="Tahoma" panose="020B0604030504040204" pitchFamily="34" charset="0"/>
              <a:cs typeface="Tahoma" panose="020B0604030504040204" pitchFamily="34" charset="0"/>
            </a:endParaRPr>
          </a:p>
        </p:txBody>
      </p:sp>
      <p:pic>
        <p:nvPicPr>
          <p:cNvPr id="2" name="Picture 1"/>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673746" y="764929"/>
            <a:ext cx="1533305" cy="1531888"/>
          </a:xfrm>
          <a:prstGeom prst="rect">
            <a:avLst/>
          </a:prstGeom>
        </p:spPr>
      </p:pic>
    </p:spTree>
    <p:extLst>
      <p:ext uri="{BB962C8B-B14F-4D97-AF65-F5344CB8AC3E}">
        <p14:creationId xmlns:p14="http://schemas.microsoft.com/office/powerpoint/2010/main" val="187995169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11636</TotalTime>
  <Words>768</Words>
  <Application>Microsoft Office PowerPoint</Application>
  <PresentationFormat>A3 Paper (297x420 mm)</PresentationFormat>
  <Paragraphs>68</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Tahoma</vt:lpstr>
      <vt:lpstr>Office Theme</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Jessamin Belle Demegillo</dc:creator>
  <cp:lastModifiedBy>Charlotte Vinarao</cp:lastModifiedBy>
  <cp:revision>77</cp:revision>
  <dcterms:created xsi:type="dcterms:W3CDTF">2019-03-15T05:32:57Z</dcterms:created>
  <dcterms:modified xsi:type="dcterms:W3CDTF">2023-01-15T05:30:18Z</dcterms:modified>
</cp:coreProperties>
</file>